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37" r:id="rId3"/>
    <p:sldId id="319" r:id="rId4"/>
    <p:sldId id="338" r:id="rId5"/>
    <p:sldId id="320" r:id="rId6"/>
    <p:sldId id="340" r:id="rId7"/>
    <p:sldId id="321" r:id="rId8"/>
    <p:sldId id="347" r:id="rId9"/>
    <p:sldId id="339" r:id="rId10"/>
    <p:sldId id="349" r:id="rId11"/>
    <p:sldId id="343" r:id="rId12"/>
    <p:sldId id="358" r:id="rId13"/>
    <p:sldId id="359" r:id="rId14"/>
    <p:sldId id="350" r:id="rId15"/>
    <p:sldId id="351" r:id="rId16"/>
    <p:sldId id="314" r:id="rId17"/>
    <p:sldId id="261" r:id="rId18"/>
    <p:sldId id="353" r:id="rId19"/>
    <p:sldId id="344" r:id="rId20"/>
    <p:sldId id="375" r:id="rId21"/>
    <p:sldId id="374" r:id="rId22"/>
    <p:sldId id="352" r:id="rId23"/>
    <p:sldId id="345" r:id="rId24"/>
    <p:sldId id="360" r:id="rId25"/>
    <p:sldId id="355" r:id="rId26"/>
    <p:sldId id="354" r:id="rId27"/>
    <p:sldId id="361" r:id="rId28"/>
    <p:sldId id="362" r:id="rId29"/>
    <p:sldId id="363" r:id="rId30"/>
    <p:sldId id="356" r:id="rId31"/>
    <p:sldId id="357" r:id="rId32"/>
    <p:sldId id="368" r:id="rId33"/>
    <p:sldId id="364" r:id="rId34"/>
    <p:sldId id="381" r:id="rId35"/>
    <p:sldId id="365" r:id="rId36"/>
    <p:sldId id="369" r:id="rId37"/>
    <p:sldId id="290" r:id="rId38"/>
    <p:sldId id="372" r:id="rId39"/>
    <p:sldId id="386" r:id="rId40"/>
    <p:sldId id="373" r:id="rId41"/>
    <p:sldId id="370" r:id="rId42"/>
    <p:sldId id="266" r:id="rId43"/>
    <p:sldId id="269" r:id="rId44"/>
    <p:sldId id="271" r:id="rId45"/>
    <p:sldId id="376" r:id="rId46"/>
    <p:sldId id="379" r:id="rId47"/>
    <p:sldId id="276" r:id="rId48"/>
    <p:sldId id="382" r:id="rId49"/>
    <p:sldId id="384" r:id="rId50"/>
    <p:sldId id="380" r:id="rId51"/>
    <p:sldId id="383" r:id="rId52"/>
    <p:sldId id="385" r:id="rId53"/>
    <p:sldId id="377" r:id="rId54"/>
    <p:sldId id="270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884" autoAdjust="0"/>
  </p:normalViewPr>
  <p:slideViewPr>
    <p:cSldViewPr snapToGrid="0">
      <p:cViewPr varScale="1">
        <p:scale>
          <a:sx n="80" d="100"/>
          <a:sy n="80" d="100"/>
        </p:scale>
        <p:origin x="8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49ED7-A2E0-4D17-A653-E357A73E14F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1B5A6-F549-4B04-8AE2-9963C7D1077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9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02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180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416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19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643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14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673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206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624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078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89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500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760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555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731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541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903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740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464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138M of parameters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74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659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134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938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711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69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585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439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noFill/>
        </p:spPr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755650" y="5078413"/>
            <a:ext cx="6046788" cy="4810125"/>
          </a:xfrm>
        </p:spPr>
        <p:txBody>
          <a:bodyPr/>
          <a:lstStyle/>
          <a:p>
            <a:pPr marL="216000" indent="-21456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"/>
              <a:t>Semantic neural network</a:t>
            </a:r>
          </a:p>
        </p:txBody>
      </p:sp>
      <p:sp>
        <p:nvSpPr>
          <p:cNvPr id="691" name="CustomShape 3"/>
          <p:cNvSpPr/>
          <p:nvPr/>
        </p:nvSpPr>
        <p:spPr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8C14F41-2091-4E11-864F-2B4E19645CEA}" type="slidenum">
              <a:rPr lang="en-US" sz="1400" spc="-1">
                <a:solidFill>
                  <a:srgbClr val="000000"/>
                </a:solidFill>
                <a:latin typeface="Times New Roman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42</a:t>
            </a:fld>
            <a:endParaRPr lang="en-US" sz="1400" spc="-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9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2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532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10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985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782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81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8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8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2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4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5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9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7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52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0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6C789-49FC-48DD-814A-DE860967F98E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10CE-291E-4B98-BFA5-A9579178F8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2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hyperlink" Target="https://keras.io/application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0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0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ege-de-france.fr/site/yann-lecun/inaugural-lecture-2016-" TargetMode="External"/><Relationship Id="rId7" Type="http://schemas.openxmlformats.org/officeDocument/2006/relationships/image" Target="../media/image103.png"/><Relationship Id="rId2" Type="http://schemas.openxmlformats.org/officeDocument/2006/relationships/hyperlink" Target="https://cs230.stanford.edu/lectu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g"/><Relationship Id="rId5" Type="http://schemas.openxmlformats.org/officeDocument/2006/relationships/hyperlink" Target="https://www.3blue1brown.com/" TargetMode="External"/><Relationship Id="rId4" Type="http://schemas.openxmlformats.org/officeDocument/2006/relationships/hyperlink" Target="https://www.college-de-france.fr/site/yann-lecun/inaugural-lecture-2016-02-04-18h00.ht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00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8821C8-2950-41FA-8195-C545E2483FC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0" y="4680"/>
            <a:ext cx="10094400" cy="75520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93749120-42AA-4228-AA30-56E7EDF882CE}"/>
              </a:ext>
            </a:extLst>
          </p:cNvPr>
          <p:cNvSpPr/>
          <p:nvPr/>
        </p:nvSpPr>
        <p:spPr>
          <a:xfrm>
            <a:off x="979920" y="2248380"/>
            <a:ext cx="8136720" cy="3064680"/>
          </a:xfrm>
          <a:prstGeom prst="rect">
            <a:avLst/>
          </a:prstGeom>
          <a:solidFill>
            <a:srgbClr val="FFFFFF"/>
          </a:solidFill>
          <a:ln w="12600"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120" tIns="51120" rIns="96120" bIns="51120"/>
          <a:lstStyle/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0000"/>
                </a:solidFill>
                <a:latin typeface="arial"/>
              </a:rPr>
              <a:t>Deep Learning for beginners</a:t>
            </a:r>
          </a:p>
          <a:p>
            <a:pPr algn="ctr">
              <a:lnSpc>
                <a:spcPct val="100000"/>
              </a:lnSpc>
            </a:pPr>
            <a:r>
              <a:rPr lang="en-US" sz="4000" spc="-1" dirty="0">
                <a:solidFill>
                  <a:srgbClr val="000000"/>
                </a:solidFill>
                <a:latin typeface="arial"/>
              </a:rPr>
              <a:t>Part II - </a:t>
            </a:r>
            <a:r>
              <a:rPr lang="en-US" sz="4000" spc="-1" dirty="0" err="1">
                <a:solidFill>
                  <a:srgbClr val="000000"/>
                </a:solidFill>
                <a:latin typeface="arial"/>
              </a:rPr>
              <a:t>ConvNet</a:t>
            </a:r>
            <a:endParaRPr lang="en-US" sz="4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JB Fiche, </a:t>
            </a:r>
            <a:r>
              <a:rPr lang="en-US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CBS-Montpellier &amp; </a:t>
            </a:r>
            <a:r>
              <a:rPr lang="en-US" strike="noStrike" spc="-1" dirty="0" err="1">
                <a:solidFill>
                  <a:srgbClr val="000000"/>
                </a:solidFill>
                <a:latin typeface="Arial"/>
                <a:ea typeface="Noto Sans CJK SC Regular"/>
              </a:rPr>
              <a:t>Plateforme</a:t>
            </a:r>
            <a:r>
              <a:rPr lang="en-US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 MARS-MRI</a:t>
            </a:r>
            <a:endParaRPr lang="en-US" sz="2000" strike="noStrike" spc="-1" dirty="0">
              <a:solidFill>
                <a:srgbClr val="000000"/>
              </a:solidFill>
              <a:latin typeface="Arial"/>
              <a:ea typeface="Noto Sans CJK SC Regular"/>
            </a:endParaRPr>
          </a:p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Francesco </a:t>
            </a:r>
            <a:r>
              <a:rPr lang="en-US" sz="2000" b="1" spc="-1" dirty="0" err="1">
                <a:solidFill>
                  <a:srgbClr val="000000"/>
                </a:solidFill>
                <a:latin typeface="Arial"/>
              </a:rPr>
              <a:t>Pedaci</a:t>
            </a: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CBS-Montpellier</a:t>
            </a: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Volker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Arial"/>
              </a:rPr>
              <a:t>Bäcker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trike="noStrike" spc="-1" dirty="0">
                <a:solidFill>
                  <a:srgbClr val="000000"/>
                </a:solidFill>
                <a:latin typeface="Arial"/>
              </a:rPr>
              <a:t>CRBM &amp; MRI</a:t>
            </a:r>
            <a:endParaRPr lang="en-US" sz="200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Cédric Hassen-Khodja,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CRBM &amp; MRI</a:t>
            </a:r>
            <a:endParaRPr lang="en-US" sz="2000" strike="noStrike" spc="-1" dirty="0">
              <a:latin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6C51F1-5069-431B-A97E-20D43C2C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8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10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AA0A4EB-759F-412F-BF9B-9908182F30B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8" name="Forme libre 1">
              <a:extLst>
                <a:ext uri="{FF2B5EF4-FFF2-40B4-BE49-F238E27FC236}">
                  <a16:creationId xmlns:a16="http://schemas.microsoft.com/office/drawing/2014/main" id="{7D88568F-BD8E-4D4F-BE66-2D12E6977EA6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C31CB8D-35B9-4C8B-A65E-7AA68035500B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Convolutional neural network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3FBB994-7A69-4648-AC74-EAD7DACA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4" y="2180215"/>
            <a:ext cx="2540615" cy="2540620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>
              <a:rot lat="1800000" lon="19200000" rev="0"/>
            </a:camera>
            <a:lightRig rig="threePt" dir="t"/>
          </a:scene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556B9A-883F-4FD4-9621-89CEC7D0643C}"/>
              </a:ext>
            </a:extLst>
          </p:cNvPr>
          <p:cNvSpPr/>
          <p:nvPr/>
        </p:nvSpPr>
        <p:spPr>
          <a:xfrm>
            <a:off x="510536" y="2739093"/>
            <a:ext cx="527520" cy="527521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1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E0D2F-EDC9-4A79-934A-4D4D611375B7}"/>
              </a:ext>
            </a:extLst>
          </p:cNvPr>
          <p:cNvSpPr/>
          <p:nvPr/>
        </p:nvSpPr>
        <p:spPr>
          <a:xfrm>
            <a:off x="2386299" y="2180215"/>
            <a:ext cx="2540615" cy="25406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>
              <a:rot lat="1800000" lon="19200000" rev="0"/>
            </a:camera>
            <a:lightRig rig="threePt" dir="t"/>
          </a:scene3d>
          <a:sp3d extrusionH="12700" prstMaterial="clear">
            <a:bevelB w="6350" h="12700" prst="coolSlant"/>
            <a:extrusionClr>
              <a:schemeClr val="accent6">
                <a:lumMod val="60000"/>
                <a:lumOff val="40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31C8D1C-E2E0-4264-83AD-DC6CC005015D}"/>
              </a:ext>
            </a:extLst>
          </p:cNvPr>
          <p:cNvCxnSpPr>
            <a:cxnSpLocks/>
          </p:cNvCxnSpPr>
          <p:nvPr/>
        </p:nvCxnSpPr>
        <p:spPr>
          <a:xfrm>
            <a:off x="963353" y="2698669"/>
            <a:ext cx="2003360" cy="338572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C5EC058-795A-4F21-98EC-8323A0069929}"/>
              </a:ext>
            </a:extLst>
          </p:cNvPr>
          <p:cNvCxnSpPr>
            <a:cxnSpLocks/>
          </p:cNvCxnSpPr>
          <p:nvPr/>
        </p:nvCxnSpPr>
        <p:spPr>
          <a:xfrm>
            <a:off x="556816" y="2853441"/>
            <a:ext cx="2372440" cy="18927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183912-D8C8-4537-AD71-A0C7549344B1}"/>
              </a:ext>
            </a:extLst>
          </p:cNvPr>
          <p:cNvCxnSpPr>
            <a:cxnSpLocks/>
          </p:cNvCxnSpPr>
          <p:nvPr/>
        </p:nvCxnSpPr>
        <p:spPr>
          <a:xfrm flipV="1">
            <a:off x="556816" y="3037241"/>
            <a:ext cx="2409898" cy="269796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E11C930-660C-4B36-858C-A6E4B6D44335}"/>
              </a:ext>
            </a:extLst>
          </p:cNvPr>
          <p:cNvCxnSpPr>
            <a:cxnSpLocks/>
          </p:cNvCxnSpPr>
          <p:nvPr/>
        </p:nvCxnSpPr>
        <p:spPr>
          <a:xfrm flipV="1">
            <a:off x="963353" y="3042712"/>
            <a:ext cx="2003360" cy="9883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06D88-EA07-4C72-9D82-EE98461B4033}"/>
              </a:ext>
            </a:extLst>
          </p:cNvPr>
          <p:cNvSpPr>
            <a:spLocks noChangeAspect="1"/>
          </p:cNvSpPr>
          <p:nvPr/>
        </p:nvSpPr>
        <p:spPr>
          <a:xfrm>
            <a:off x="2857830" y="2928358"/>
            <a:ext cx="217767" cy="217767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1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79A82D-BE17-4993-B22C-C3697F28AEE4}"/>
              </a:ext>
            </a:extLst>
          </p:cNvPr>
          <p:cNvSpPr txBox="1"/>
          <p:nvPr/>
        </p:nvSpPr>
        <p:spPr>
          <a:xfrm>
            <a:off x="-170518" y="1828751"/>
            <a:ext cx="3100331" cy="735444"/>
          </a:xfrm>
          <a:prstGeom prst="rect">
            <a:avLst/>
          </a:prstGeom>
          <a:noFill/>
          <a:scene3d>
            <a:camera prst="orthographicFront">
              <a:rot lat="18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Input image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59AF9F0-62CB-4DE0-8195-7C54D43C3E63}"/>
              </a:ext>
            </a:extLst>
          </p:cNvPr>
          <p:cNvSpPr txBox="1"/>
          <p:nvPr/>
        </p:nvSpPr>
        <p:spPr>
          <a:xfrm>
            <a:off x="120146" y="3178116"/>
            <a:ext cx="1524339" cy="812860"/>
          </a:xfrm>
          <a:prstGeom prst="rect">
            <a:avLst/>
          </a:prstGeom>
          <a:noFill/>
          <a:scene3d>
            <a:camera prst="orthographicFront">
              <a:rot lat="18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convNet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filter</a:t>
            </a:r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7FA7088C-452F-4179-A24A-5D074D0226E3}"/>
              </a:ext>
            </a:extLst>
          </p:cNvPr>
          <p:cNvGrpSpPr/>
          <p:nvPr/>
        </p:nvGrpSpPr>
        <p:grpSpPr>
          <a:xfrm>
            <a:off x="2857422" y="2180214"/>
            <a:ext cx="3439565" cy="2540620"/>
            <a:chOff x="4611759" y="2735441"/>
            <a:chExt cx="3411656" cy="2520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8C31D12-03C7-450F-B8B6-788C6629EA78}"/>
                </a:ext>
              </a:extLst>
            </p:cNvPr>
            <p:cNvSpPr/>
            <p:nvPr/>
          </p:nvSpPr>
          <p:spPr>
            <a:xfrm>
              <a:off x="461175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361FA8-A8E8-469F-8F0B-D08B966AB8D0}"/>
                </a:ext>
              </a:extLst>
            </p:cNvPr>
            <p:cNvSpPr/>
            <p:nvPr/>
          </p:nvSpPr>
          <p:spPr>
            <a:xfrm>
              <a:off x="463723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248E44-27A0-45C0-8E1D-B3FFCD079E1A}"/>
                </a:ext>
              </a:extLst>
            </p:cNvPr>
            <p:cNvSpPr/>
            <p:nvPr/>
          </p:nvSpPr>
          <p:spPr>
            <a:xfrm>
              <a:off x="468818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200BF8F-A61E-41BF-A23E-6597E68B1E7C}"/>
                </a:ext>
              </a:extLst>
            </p:cNvPr>
            <p:cNvSpPr/>
            <p:nvPr/>
          </p:nvSpPr>
          <p:spPr>
            <a:xfrm>
              <a:off x="466271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10106A3-13D2-4314-A6E3-2A18B479516C}"/>
                </a:ext>
              </a:extLst>
            </p:cNvPr>
            <p:cNvSpPr/>
            <p:nvPr/>
          </p:nvSpPr>
          <p:spPr>
            <a:xfrm>
              <a:off x="471366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8E8B81-2520-4B31-B2C9-552E60B6CA6D}"/>
                </a:ext>
              </a:extLst>
            </p:cNvPr>
            <p:cNvSpPr/>
            <p:nvPr/>
          </p:nvSpPr>
          <p:spPr>
            <a:xfrm>
              <a:off x="473913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D48A7CC-57D8-41F0-957C-5B6735E59D13}"/>
                </a:ext>
              </a:extLst>
            </p:cNvPr>
            <p:cNvSpPr/>
            <p:nvPr/>
          </p:nvSpPr>
          <p:spPr>
            <a:xfrm>
              <a:off x="476461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FB0924-35A0-487F-A732-3B917D32A746}"/>
                </a:ext>
              </a:extLst>
            </p:cNvPr>
            <p:cNvSpPr/>
            <p:nvPr/>
          </p:nvSpPr>
          <p:spPr>
            <a:xfrm>
              <a:off x="479009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E5D92A7-E1BB-44BB-8323-FD4CE356D4E8}"/>
                </a:ext>
              </a:extLst>
            </p:cNvPr>
            <p:cNvSpPr/>
            <p:nvPr/>
          </p:nvSpPr>
          <p:spPr>
            <a:xfrm>
              <a:off x="481556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C0A852B-3F33-4901-927A-05BE54E8812B}"/>
                </a:ext>
              </a:extLst>
            </p:cNvPr>
            <p:cNvSpPr/>
            <p:nvPr/>
          </p:nvSpPr>
          <p:spPr>
            <a:xfrm>
              <a:off x="484104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8163BAD-C78D-47B4-9CF0-17A4E3BF02A2}"/>
                </a:ext>
              </a:extLst>
            </p:cNvPr>
            <p:cNvSpPr/>
            <p:nvPr/>
          </p:nvSpPr>
          <p:spPr>
            <a:xfrm>
              <a:off x="486651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534557-4753-41F2-9A24-5BD962AE395B}"/>
                </a:ext>
              </a:extLst>
            </p:cNvPr>
            <p:cNvSpPr/>
            <p:nvPr/>
          </p:nvSpPr>
          <p:spPr>
            <a:xfrm>
              <a:off x="489199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714C5DE-87F2-4FB6-B638-5C756D069FE0}"/>
                </a:ext>
              </a:extLst>
            </p:cNvPr>
            <p:cNvSpPr/>
            <p:nvPr/>
          </p:nvSpPr>
          <p:spPr>
            <a:xfrm>
              <a:off x="491747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43BF849-3AEF-4B68-BEBC-5AA831284E7C}"/>
                </a:ext>
              </a:extLst>
            </p:cNvPr>
            <p:cNvSpPr/>
            <p:nvPr/>
          </p:nvSpPr>
          <p:spPr>
            <a:xfrm>
              <a:off x="494294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CB8706-1CE1-4CDA-B4F9-A98F9518057A}"/>
                </a:ext>
              </a:extLst>
            </p:cNvPr>
            <p:cNvSpPr/>
            <p:nvPr/>
          </p:nvSpPr>
          <p:spPr>
            <a:xfrm>
              <a:off x="496842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E64FA60-D34F-464C-B303-840E97C11A42}"/>
                </a:ext>
              </a:extLst>
            </p:cNvPr>
            <p:cNvSpPr/>
            <p:nvPr/>
          </p:nvSpPr>
          <p:spPr>
            <a:xfrm>
              <a:off x="499389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BD904E-9EBB-4F59-885E-C5E54EECA979}"/>
                </a:ext>
              </a:extLst>
            </p:cNvPr>
            <p:cNvSpPr/>
            <p:nvPr/>
          </p:nvSpPr>
          <p:spPr>
            <a:xfrm>
              <a:off x="501937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A2463C9-B6CD-494F-80E3-59491CBA26AF}"/>
                </a:ext>
              </a:extLst>
            </p:cNvPr>
            <p:cNvSpPr/>
            <p:nvPr/>
          </p:nvSpPr>
          <p:spPr>
            <a:xfrm>
              <a:off x="504485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38D0412-5978-462E-9EBD-FDF3FB1FEADC}"/>
                </a:ext>
              </a:extLst>
            </p:cNvPr>
            <p:cNvSpPr/>
            <p:nvPr/>
          </p:nvSpPr>
          <p:spPr>
            <a:xfrm>
              <a:off x="507032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1C7EF3-0524-4134-954B-2A19119A6BAE}"/>
                </a:ext>
              </a:extLst>
            </p:cNvPr>
            <p:cNvSpPr/>
            <p:nvPr/>
          </p:nvSpPr>
          <p:spPr>
            <a:xfrm>
              <a:off x="509580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17A7B2A-7891-4D90-B5DC-02D90CC3AC5C}"/>
                </a:ext>
              </a:extLst>
            </p:cNvPr>
            <p:cNvSpPr/>
            <p:nvPr/>
          </p:nvSpPr>
          <p:spPr>
            <a:xfrm>
              <a:off x="512127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BC90BB3-5834-4C6C-8B62-95CEB8F832DD}"/>
                </a:ext>
              </a:extLst>
            </p:cNvPr>
            <p:cNvSpPr/>
            <p:nvPr/>
          </p:nvSpPr>
          <p:spPr>
            <a:xfrm>
              <a:off x="514675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E86403-0628-4D73-ADE6-12DB5EF14102}"/>
                </a:ext>
              </a:extLst>
            </p:cNvPr>
            <p:cNvSpPr/>
            <p:nvPr/>
          </p:nvSpPr>
          <p:spPr>
            <a:xfrm>
              <a:off x="517223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1CD8950-9CB9-4B88-A264-7AF2861C9B43}"/>
                </a:ext>
              </a:extLst>
            </p:cNvPr>
            <p:cNvSpPr/>
            <p:nvPr/>
          </p:nvSpPr>
          <p:spPr>
            <a:xfrm>
              <a:off x="519770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14319E-BDDA-4BD4-98EB-3C91C4B5689D}"/>
                </a:ext>
              </a:extLst>
            </p:cNvPr>
            <p:cNvSpPr/>
            <p:nvPr/>
          </p:nvSpPr>
          <p:spPr>
            <a:xfrm>
              <a:off x="522318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4C4661D-48FF-4FE8-B070-39C022D08882}"/>
                </a:ext>
              </a:extLst>
            </p:cNvPr>
            <p:cNvSpPr/>
            <p:nvPr/>
          </p:nvSpPr>
          <p:spPr>
            <a:xfrm>
              <a:off x="524865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1795251-B73F-400A-82ED-714E0BE67960}"/>
                </a:ext>
              </a:extLst>
            </p:cNvPr>
            <p:cNvSpPr/>
            <p:nvPr/>
          </p:nvSpPr>
          <p:spPr>
            <a:xfrm>
              <a:off x="527413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526188C-D99C-4849-B3B9-1C1EBD8356BC}"/>
                </a:ext>
              </a:extLst>
            </p:cNvPr>
            <p:cNvSpPr/>
            <p:nvPr/>
          </p:nvSpPr>
          <p:spPr>
            <a:xfrm>
              <a:off x="529961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EB5F614-A241-4126-B965-12FE7968CA85}"/>
                </a:ext>
              </a:extLst>
            </p:cNvPr>
            <p:cNvSpPr/>
            <p:nvPr/>
          </p:nvSpPr>
          <p:spPr>
            <a:xfrm>
              <a:off x="532508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BBAE3C-BF66-4323-A5F9-193155C8151E}"/>
                </a:ext>
              </a:extLst>
            </p:cNvPr>
            <p:cNvSpPr/>
            <p:nvPr/>
          </p:nvSpPr>
          <p:spPr>
            <a:xfrm>
              <a:off x="535056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7665C62-9FE0-4CBB-A25D-68C420868154}"/>
                </a:ext>
              </a:extLst>
            </p:cNvPr>
            <p:cNvSpPr/>
            <p:nvPr/>
          </p:nvSpPr>
          <p:spPr>
            <a:xfrm>
              <a:off x="537603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0015ED-791D-479F-9A7B-9B830E5D3DE7}"/>
                </a:ext>
              </a:extLst>
            </p:cNvPr>
            <p:cNvSpPr/>
            <p:nvPr/>
          </p:nvSpPr>
          <p:spPr>
            <a:xfrm>
              <a:off x="540151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A1B0092-A9E6-4443-9DF0-D8486672658C}"/>
                </a:ext>
              </a:extLst>
            </p:cNvPr>
            <p:cNvSpPr/>
            <p:nvPr/>
          </p:nvSpPr>
          <p:spPr>
            <a:xfrm>
              <a:off x="542699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B8D5B90-8DC8-4620-9E16-2698E0A213E4}"/>
                </a:ext>
              </a:extLst>
            </p:cNvPr>
            <p:cNvSpPr/>
            <p:nvPr/>
          </p:nvSpPr>
          <p:spPr>
            <a:xfrm>
              <a:off x="545246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7ADD6E-AC82-40B6-BFFC-DACBA746C080}"/>
                </a:ext>
              </a:extLst>
            </p:cNvPr>
            <p:cNvSpPr/>
            <p:nvPr/>
          </p:nvSpPr>
          <p:spPr>
            <a:xfrm>
              <a:off x="547794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0105095-782E-4EC5-ADB0-3AA138524FC1}"/>
                </a:ext>
              </a:extLst>
            </p:cNvPr>
            <p:cNvSpPr/>
            <p:nvPr/>
          </p:nvSpPr>
          <p:spPr>
            <a:xfrm>
              <a:off x="550341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94311285-2A33-497D-9322-8CE282D1C5CC}"/>
              </a:ext>
            </a:extLst>
          </p:cNvPr>
          <p:cNvCxnSpPr/>
          <p:nvPr/>
        </p:nvCxnSpPr>
        <p:spPr>
          <a:xfrm>
            <a:off x="2716858" y="5196376"/>
            <a:ext cx="132021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CE3E568F-8793-45A8-8677-DDF7481C81E8}"/>
              </a:ext>
            </a:extLst>
          </p:cNvPr>
          <p:cNvSpPr txBox="1"/>
          <p:nvPr/>
        </p:nvSpPr>
        <p:spPr>
          <a:xfrm>
            <a:off x="1934104" y="5239289"/>
            <a:ext cx="2893902" cy="111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maps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will be as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many maps as neurons in the convolution layer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7ECD164-66EE-42FA-AADE-9BF43F6F31F0}"/>
              </a:ext>
            </a:extLst>
          </p:cNvPr>
          <p:cNvSpPr txBox="1"/>
          <p:nvPr/>
        </p:nvSpPr>
        <p:spPr>
          <a:xfrm>
            <a:off x="1975719" y="1837447"/>
            <a:ext cx="3271550" cy="735444"/>
          </a:xfrm>
          <a:prstGeom prst="rect">
            <a:avLst/>
          </a:prstGeom>
          <a:noFill/>
          <a:scene3d>
            <a:camera prst="orthographicFront">
              <a:rot lat="18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106326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11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AA0A4EB-759F-412F-BF9B-9908182F30B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8" name="Forme libre 1">
              <a:extLst>
                <a:ext uri="{FF2B5EF4-FFF2-40B4-BE49-F238E27FC236}">
                  <a16:creationId xmlns:a16="http://schemas.microsoft.com/office/drawing/2014/main" id="{7D88568F-BD8E-4D4F-BE66-2D12E6977EA6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C31CB8D-35B9-4C8B-A65E-7AA68035500B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Convolutional neural network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3FBB994-7A69-4648-AC74-EAD7DACA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4" y="2180215"/>
            <a:ext cx="2540615" cy="2540620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>
              <a:rot lat="1800000" lon="19200000" rev="0"/>
            </a:camera>
            <a:lightRig rig="threePt" dir="t"/>
          </a:scene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556B9A-883F-4FD4-9621-89CEC7D0643C}"/>
              </a:ext>
            </a:extLst>
          </p:cNvPr>
          <p:cNvSpPr/>
          <p:nvPr/>
        </p:nvSpPr>
        <p:spPr>
          <a:xfrm>
            <a:off x="510536" y="2739093"/>
            <a:ext cx="527520" cy="527521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1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E0D2F-EDC9-4A79-934A-4D4D611375B7}"/>
              </a:ext>
            </a:extLst>
          </p:cNvPr>
          <p:cNvSpPr/>
          <p:nvPr/>
        </p:nvSpPr>
        <p:spPr>
          <a:xfrm>
            <a:off x="2386299" y="2180215"/>
            <a:ext cx="2540615" cy="25406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>
              <a:rot lat="1800000" lon="19200000" rev="0"/>
            </a:camera>
            <a:lightRig rig="threePt" dir="t"/>
          </a:scene3d>
          <a:sp3d extrusionH="12700" prstMaterial="clear">
            <a:bevelB w="6350" h="12700" prst="coolSlant"/>
            <a:extrusionClr>
              <a:schemeClr val="accent6">
                <a:lumMod val="60000"/>
                <a:lumOff val="40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31C8D1C-E2E0-4264-83AD-DC6CC005015D}"/>
              </a:ext>
            </a:extLst>
          </p:cNvPr>
          <p:cNvCxnSpPr>
            <a:cxnSpLocks/>
          </p:cNvCxnSpPr>
          <p:nvPr/>
        </p:nvCxnSpPr>
        <p:spPr>
          <a:xfrm>
            <a:off x="963353" y="2698669"/>
            <a:ext cx="2003360" cy="338572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C5EC058-795A-4F21-98EC-8323A0069929}"/>
              </a:ext>
            </a:extLst>
          </p:cNvPr>
          <p:cNvCxnSpPr>
            <a:cxnSpLocks/>
          </p:cNvCxnSpPr>
          <p:nvPr/>
        </p:nvCxnSpPr>
        <p:spPr>
          <a:xfrm>
            <a:off x="556816" y="2853441"/>
            <a:ext cx="2372440" cy="189271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183912-D8C8-4537-AD71-A0C7549344B1}"/>
              </a:ext>
            </a:extLst>
          </p:cNvPr>
          <p:cNvCxnSpPr>
            <a:cxnSpLocks/>
          </p:cNvCxnSpPr>
          <p:nvPr/>
        </p:nvCxnSpPr>
        <p:spPr>
          <a:xfrm flipV="1">
            <a:off x="556816" y="3037241"/>
            <a:ext cx="2409898" cy="269796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E11C930-660C-4B36-858C-A6E4B6D44335}"/>
              </a:ext>
            </a:extLst>
          </p:cNvPr>
          <p:cNvCxnSpPr>
            <a:cxnSpLocks/>
          </p:cNvCxnSpPr>
          <p:nvPr/>
        </p:nvCxnSpPr>
        <p:spPr>
          <a:xfrm flipV="1">
            <a:off x="963353" y="3042712"/>
            <a:ext cx="2003360" cy="9883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B06D88-EA07-4C72-9D82-EE98461B4033}"/>
              </a:ext>
            </a:extLst>
          </p:cNvPr>
          <p:cNvSpPr>
            <a:spLocks noChangeAspect="1"/>
          </p:cNvSpPr>
          <p:nvPr/>
        </p:nvSpPr>
        <p:spPr>
          <a:xfrm>
            <a:off x="2857830" y="2928358"/>
            <a:ext cx="217767" cy="217767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>
              <a:rot lat="18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79A82D-BE17-4993-B22C-C3697F28AEE4}"/>
              </a:ext>
            </a:extLst>
          </p:cNvPr>
          <p:cNvSpPr txBox="1"/>
          <p:nvPr/>
        </p:nvSpPr>
        <p:spPr>
          <a:xfrm>
            <a:off x="-170518" y="1828751"/>
            <a:ext cx="3100331" cy="735444"/>
          </a:xfrm>
          <a:prstGeom prst="rect">
            <a:avLst/>
          </a:prstGeom>
          <a:noFill/>
          <a:scene3d>
            <a:camera prst="orthographicFront">
              <a:rot lat="18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Input image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59AF9F0-62CB-4DE0-8195-7C54D43C3E63}"/>
              </a:ext>
            </a:extLst>
          </p:cNvPr>
          <p:cNvSpPr txBox="1"/>
          <p:nvPr/>
        </p:nvSpPr>
        <p:spPr>
          <a:xfrm>
            <a:off x="120146" y="3178116"/>
            <a:ext cx="1524339" cy="812860"/>
          </a:xfrm>
          <a:prstGeom prst="rect">
            <a:avLst/>
          </a:prstGeom>
          <a:noFill/>
          <a:scene3d>
            <a:camera prst="orthographicFront">
              <a:rot lat="18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convNet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filter</a:t>
            </a:r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7FA7088C-452F-4179-A24A-5D074D0226E3}"/>
              </a:ext>
            </a:extLst>
          </p:cNvPr>
          <p:cNvGrpSpPr/>
          <p:nvPr/>
        </p:nvGrpSpPr>
        <p:grpSpPr>
          <a:xfrm>
            <a:off x="2857422" y="2180214"/>
            <a:ext cx="3439565" cy="2540620"/>
            <a:chOff x="4611759" y="2735441"/>
            <a:chExt cx="3411656" cy="2520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8C31D12-03C7-450F-B8B6-788C6629EA78}"/>
                </a:ext>
              </a:extLst>
            </p:cNvPr>
            <p:cNvSpPr/>
            <p:nvPr/>
          </p:nvSpPr>
          <p:spPr>
            <a:xfrm>
              <a:off x="461175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361FA8-A8E8-469F-8F0B-D08B966AB8D0}"/>
                </a:ext>
              </a:extLst>
            </p:cNvPr>
            <p:cNvSpPr/>
            <p:nvPr/>
          </p:nvSpPr>
          <p:spPr>
            <a:xfrm>
              <a:off x="463723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248E44-27A0-45C0-8E1D-B3FFCD079E1A}"/>
                </a:ext>
              </a:extLst>
            </p:cNvPr>
            <p:cNvSpPr/>
            <p:nvPr/>
          </p:nvSpPr>
          <p:spPr>
            <a:xfrm>
              <a:off x="468818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200BF8F-A61E-41BF-A23E-6597E68B1E7C}"/>
                </a:ext>
              </a:extLst>
            </p:cNvPr>
            <p:cNvSpPr/>
            <p:nvPr/>
          </p:nvSpPr>
          <p:spPr>
            <a:xfrm>
              <a:off x="466271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10106A3-13D2-4314-A6E3-2A18B479516C}"/>
                </a:ext>
              </a:extLst>
            </p:cNvPr>
            <p:cNvSpPr/>
            <p:nvPr/>
          </p:nvSpPr>
          <p:spPr>
            <a:xfrm>
              <a:off x="471366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8E8B81-2520-4B31-B2C9-552E60B6CA6D}"/>
                </a:ext>
              </a:extLst>
            </p:cNvPr>
            <p:cNvSpPr/>
            <p:nvPr/>
          </p:nvSpPr>
          <p:spPr>
            <a:xfrm>
              <a:off x="473913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D48A7CC-57D8-41F0-957C-5B6735E59D13}"/>
                </a:ext>
              </a:extLst>
            </p:cNvPr>
            <p:cNvSpPr/>
            <p:nvPr/>
          </p:nvSpPr>
          <p:spPr>
            <a:xfrm>
              <a:off x="476461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FB0924-35A0-487F-A732-3B917D32A746}"/>
                </a:ext>
              </a:extLst>
            </p:cNvPr>
            <p:cNvSpPr/>
            <p:nvPr/>
          </p:nvSpPr>
          <p:spPr>
            <a:xfrm>
              <a:off x="479009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E5D92A7-E1BB-44BB-8323-FD4CE356D4E8}"/>
                </a:ext>
              </a:extLst>
            </p:cNvPr>
            <p:cNvSpPr/>
            <p:nvPr/>
          </p:nvSpPr>
          <p:spPr>
            <a:xfrm>
              <a:off x="481556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C0A852B-3F33-4901-927A-05BE54E8812B}"/>
                </a:ext>
              </a:extLst>
            </p:cNvPr>
            <p:cNvSpPr/>
            <p:nvPr/>
          </p:nvSpPr>
          <p:spPr>
            <a:xfrm>
              <a:off x="484104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8163BAD-C78D-47B4-9CF0-17A4E3BF02A2}"/>
                </a:ext>
              </a:extLst>
            </p:cNvPr>
            <p:cNvSpPr/>
            <p:nvPr/>
          </p:nvSpPr>
          <p:spPr>
            <a:xfrm>
              <a:off x="486651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534557-4753-41F2-9A24-5BD962AE395B}"/>
                </a:ext>
              </a:extLst>
            </p:cNvPr>
            <p:cNvSpPr/>
            <p:nvPr/>
          </p:nvSpPr>
          <p:spPr>
            <a:xfrm>
              <a:off x="489199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714C5DE-87F2-4FB6-B638-5C756D069FE0}"/>
                </a:ext>
              </a:extLst>
            </p:cNvPr>
            <p:cNvSpPr/>
            <p:nvPr/>
          </p:nvSpPr>
          <p:spPr>
            <a:xfrm>
              <a:off x="491747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43BF849-3AEF-4B68-BEBC-5AA831284E7C}"/>
                </a:ext>
              </a:extLst>
            </p:cNvPr>
            <p:cNvSpPr/>
            <p:nvPr/>
          </p:nvSpPr>
          <p:spPr>
            <a:xfrm>
              <a:off x="494294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CB8706-1CE1-4CDA-B4F9-A98F9518057A}"/>
                </a:ext>
              </a:extLst>
            </p:cNvPr>
            <p:cNvSpPr/>
            <p:nvPr/>
          </p:nvSpPr>
          <p:spPr>
            <a:xfrm>
              <a:off x="496842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E64FA60-D34F-464C-B303-840E97C11A42}"/>
                </a:ext>
              </a:extLst>
            </p:cNvPr>
            <p:cNvSpPr/>
            <p:nvPr/>
          </p:nvSpPr>
          <p:spPr>
            <a:xfrm>
              <a:off x="499389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BD904E-9EBB-4F59-885E-C5E54EECA979}"/>
                </a:ext>
              </a:extLst>
            </p:cNvPr>
            <p:cNvSpPr/>
            <p:nvPr/>
          </p:nvSpPr>
          <p:spPr>
            <a:xfrm>
              <a:off x="501937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A2463C9-B6CD-494F-80E3-59491CBA26AF}"/>
                </a:ext>
              </a:extLst>
            </p:cNvPr>
            <p:cNvSpPr/>
            <p:nvPr/>
          </p:nvSpPr>
          <p:spPr>
            <a:xfrm>
              <a:off x="504485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38D0412-5978-462E-9EBD-FDF3FB1FEADC}"/>
                </a:ext>
              </a:extLst>
            </p:cNvPr>
            <p:cNvSpPr/>
            <p:nvPr/>
          </p:nvSpPr>
          <p:spPr>
            <a:xfrm>
              <a:off x="507032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1C7EF3-0524-4134-954B-2A19119A6BAE}"/>
                </a:ext>
              </a:extLst>
            </p:cNvPr>
            <p:cNvSpPr/>
            <p:nvPr/>
          </p:nvSpPr>
          <p:spPr>
            <a:xfrm>
              <a:off x="509580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17A7B2A-7891-4D90-B5DC-02D90CC3AC5C}"/>
                </a:ext>
              </a:extLst>
            </p:cNvPr>
            <p:cNvSpPr/>
            <p:nvPr/>
          </p:nvSpPr>
          <p:spPr>
            <a:xfrm>
              <a:off x="512127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BC90BB3-5834-4C6C-8B62-95CEB8F832DD}"/>
                </a:ext>
              </a:extLst>
            </p:cNvPr>
            <p:cNvSpPr/>
            <p:nvPr/>
          </p:nvSpPr>
          <p:spPr>
            <a:xfrm>
              <a:off x="514675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E86403-0628-4D73-ADE6-12DB5EF14102}"/>
                </a:ext>
              </a:extLst>
            </p:cNvPr>
            <p:cNvSpPr/>
            <p:nvPr/>
          </p:nvSpPr>
          <p:spPr>
            <a:xfrm>
              <a:off x="517223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1CD8950-9CB9-4B88-A264-7AF2861C9B43}"/>
                </a:ext>
              </a:extLst>
            </p:cNvPr>
            <p:cNvSpPr/>
            <p:nvPr/>
          </p:nvSpPr>
          <p:spPr>
            <a:xfrm>
              <a:off x="519770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14319E-BDDA-4BD4-98EB-3C91C4B5689D}"/>
                </a:ext>
              </a:extLst>
            </p:cNvPr>
            <p:cNvSpPr/>
            <p:nvPr/>
          </p:nvSpPr>
          <p:spPr>
            <a:xfrm>
              <a:off x="522318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4C4661D-48FF-4FE8-B070-39C022D08882}"/>
                </a:ext>
              </a:extLst>
            </p:cNvPr>
            <p:cNvSpPr/>
            <p:nvPr/>
          </p:nvSpPr>
          <p:spPr>
            <a:xfrm>
              <a:off x="524865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1795251-B73F-400A-82ED-714E0BE67960}"/>
                </a:ext>
              </a:extLst>
            </p:cNvPr>
            <p:cNvSpPr/>
            <p:nvPr/>
          </p:nvSpPr>
          <p:spPr>
            <a:xfrm>
              <a:off x="527413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526188C-D99C-4849-B3B9-1C1EBD8356BC}"/>
                </a:ext>
              </a:extLst>
            </p:cNvPr>
            <p:cNvSpPr/>
            <p:nvPr/>
          </p:nvSpPr>
          <p:spPr>
            <a:xfrm>
              <a:off x="529961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EB5F614-A241-4126-B965-12FE7968CA85}"/>
                </a:ext>
              </a:extLst>
            </p:cNvPr>
            <p:cNvSpPr/>
            <p:nvPr/>
          </p:nvSpPr>
          <p:spPr>
            <a:xfrm>
              <a:off x="532508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BBAE3C-BF66-4323-A5F9-193155C8151E}"/>
                </a:ext>
              </a:extLst>
            </p:cNvPr>
            <p:cNvSpPr/>
            <p:nvPr/>
          </p:nvSpPr>
          <p:spPr>
            <a:xfrm>
              <a:off x="535056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7665C62-9FE0-4CBB-A25D-68C420868154}"/>
                </a:ext>
              </a:extLst>
            </p:cNvPr>
            <p:cNvSpPr/>
            <p:nvPr/>
          </p:nvSpPr>
          <p:spPr>
            <a:xfrm>
              <a:off x="5376039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D0015ED-791D-479F-9A7B-9B830E5D3DE7}"/>
                </a:ext>
              </a:extLst>
            </p:cNvPr>
            <p:cNvSpPr/>
            <p:nvPr/>
          </p:nvSpPr>
          <p:spPr>
            <a:xfrm>
              <a:off x="540151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A1B0092-A9E6-4443-9DF0-D8486672658C}"/>
                </a:ext>
              </a:extLst>
            </p:cNvPr>
            <p:cNvSpPr/>
            <p:nvPr/>
          </p:nvSpPr>
          <p:spPr>
            <a:xfrm>
              <a:off x="5426991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B8D5B90-8DC8-4620-9E16-2698E0A213E4}"/>
                </a:ext>
              </a:extLst>
            </p:cNvPr>
            <p:cNvSpPr/>
            <p:nvPr/>
          </p:nvSpPr>
          <p:spPr>
            <a:xfrm>
              <a:off x="5452467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7ADD6E-AC82-40B6-BFFC-DACBA746C080}"/>
                </a:ext>
              </a:extLst>
            </p:cNvPr>
            <p:cNvSpPr/>
            <p:nvPr/>
          </p:nvSpPr>
          <p:spPr>
            <a:xfrm>
              <a:off x="5477943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0105095-782E-4EC5-ADB0-3AA138524FC1}"/>
                </a:ext>
              </a:extLst>
            </p:cNvPr>
            <p:cNvSpPr/>
            <p:nvPr/>
          </p:nvSpPr>
          <p:spPr>
            <a:xfrm>
              <a:off x="5503415" y="2735441"/>
              <a:ext cx="2520000" cy="25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94311285-2A33-497D-9322-8CE282D1C5CC}"/>
              </a:ext>
            </a:extLst>
          </p:cNvPr>
          <p:cNvCxnSpPr/>
          <p:nvPr/>
        </p:nvCxnSpPr>
        <p:spPr>
          <a:xfrm>
            <a:off x="2716858" y="5196376"/>
            <a:ext cx="132021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CE3E568F-8793-45A8-8677-DDF7481C81E8}"/>
              </a:ext>
            </a:extLst>
          </p:cNvPr>
          <p:cNvSpPr txBox="1"/>
          <p:nvPr/>
        </p:nvSpPr>
        <p:spPr>
          <a:xfrm>
            <a:off x="1934104" y="5239289"/>
            <a:ext cx="2893902" cy="111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maps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will be as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many maps as neurons in the convolution layer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7ECD164-66EE-42FA-AADE-9BF43F6F31F0}"/>
              </a:ext>
            </a:extLst>
          </p:cNvPr>
          <p:cNvSpPr txBox="1"/>
          <p:nvPr/>
        </p:nvSpPr>
        <p:spPr>
          <a:xfrm>
            <a:off x="1975719" y="1837447"/>
            <a:ext cx="3271550" cy="735444"/>
          </a:xfrm>
          <a:prstGeom prst="rect">
            <a:avLst/>
          </a:prstGeom>
          <a:noFill/>
          <a:scene3d>
            <a:camera prst="orthographicFront">
              <a:rot lat="18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Feature map</a:t>
            </a:r>
          </a:p>
        </p:txBody>
      </p: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2BF32EDD-210D-49CA-8A82-B43A0332C6B0}"/>
              </a:ext>
            </a:extLst>
          </p:cNvPr>
          <p:cNvCxnSpPr>
            <a:cxnSpLocks/>
          </p:cNvCxnSpPr>
          <p:nvPr/>
        </p:nvCxnSpPr>
        <p:spPr>
          <a:xfrm>
            <a:off x="4037075" y="2739093"/>
            <a:ext cx="2165669" cy="40245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9BC53AC4-207E-4D96-A78A-45D36528F985}"/>
              </a:ext>
            </a:extLst>
          </p:cNvPr>
          <p:cNvCxnSpPr>
            <a:cxnSpLocks/>
          </p:cNvCxnSpPr>
          <p:nvPr/>
        </p:nvCxnSpPr>
        <p:spPr>
          <a:xfrm>
            <a:off x="6009884" y="1932432"/>
            <a:ext cx="1158397" cy="8066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A75377DC-69E1-4BCA-8AC7-9832C90017F4}"/>
              </a:ext>
            </a:extLst>
          </p:cNvPr>
          <p:cNvCxnSpPr>
            <a:cxnSpLocks/>
          </p:cNvCxnSpPr>
          <p:nvPr/>
        </p:nvCxnSpPr>
        <p:spPr>
          <a:xfrm flipV="1">
            <a:off x="4037075" y="4241800"/>
            <a:ext cx="2178611" cy="71424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7B18771E-0DB6-4FFC-A8AB-A1C3AC34037A}"/>
              </a:ext>
            </a:extLst>
          </p:cNvPr>
          <p:cNvCxnSpPr>
            <a:cxnSpLocks/>
          </p:cNvCxnSpPr>
          <p:nvPr/>
        </p:nvCxnSpPr>
        <p:spPr>
          <a:xfrm flipV="1">
            <a:off x="5986804" y="3835401"/>
            <a:ext cx="1623387" cy="29190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FB9AA93D-38BF-4BDF-AF8A-79AD47689EAE}"/>
              </a:ext>
            </a:extLst>
          </p:cNvPr>
          <p:cNvGrpSpPr>
            <a:grpSpLocks noChangeAspect="1"/>
          </p:cNvGrpSpPr>
          <p:nvPr/>
        </p:nvGrpSpPr>
        <p:grpSpPr>
          <a:xfrm>
            <a:off x="6057220" y="2867955"/>
            <a:ext cx="1705825" cy="1260000"/>
            <a:chOff x="4611759" y="2735441"/>
            <a:chExt cx="3411656" cy="252000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A1954A6-F563-47DF-BE5F-B99C355968CE}"/>
                </a:ext>
              </a:extLst>
            </p:cNvPr>
            <p:cNvSpPr/>
            <p:nvPr/>
          </p:nvSpPr>
          <p:spPr>
            <a:xfrm>
              <a:off x="4611759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EF45CA6-4FCE-418C-BAB4-E4ABF0A19309}"/>
                </a:ext>
              </a:extLst>
            </p:cNvPr>
            <p:cNvSpPr/>
            <p:nvPr/>
          </p:nvSpPr>
          <p:spPr>
            <a:xfrm>
              <a:off x="4637235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94FC3D8-0CB3-40B0-8606-8246BF02EAEB}"/>
                </a:ext>
              </a:extLst>
            </p:cNvPr>
            <p:cNvSpPr/>
            <p:nvPr/>
          </p:nvSpPr>
          <p:spPr>
            <a:xfrm>
              <a:off x="4688187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E9D2F56-E036-4A30-A11D-EC4EC8C2ADF5}"/>
                </a:ext>
              </a:extLst>
            </p:cNvPr>
            <p:cNvSpPr/>
            <p:nvPr/>
          </p:nvSpPr>
          <p:spPr>
            <a:xfrm>
              <a:off x="4662711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7B7E690-0EDC-4C6B-9342-37F84A495327}"/>
                </a:ext>
              </a:extLst>
            </p:cNvPr>
            <p:cNvSpPr/>
            <p:nvPr/>
          </p:nvSpPr>
          <p:spPr>
            <a:xfrm>
              <a:off x="4713663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0C67FD0-8D2E-4FF7-8AAB-7AA83E7399BD}"/>
                </a:ext>
              </a:extLst>
            </p:cNvPr>
            <p:cNvSpPr/>
            <p:nvPr/>
          </p:nvSpPr>
          <p:spPr>
            <a:xfrm>
              <a:off x="4739139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27386C-4788-45A0-87DE-A073ADB16685}"/>
                </a:ext>
              </a:extLst>
            </p:cNvPr>
            <p:cNvSpPr/>
            <p:nvPr/>
          </p:nvSpPr>
          <p:spPr>
            <a:xfrm>
              <a:off x="4764615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B1C2F43-6E96-451E-A195-E47115D3603F}"/>
                </a:ext>
              </a:extLst>
            </p:cNvPr>
            <p:cNvSpPr/>
            <p:nvPr/>
          </p:nvSpPr>
          <p:spPr>
            <a:xfrm>
              <a:off x="4790091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F22A4B2-72D6-4227-BA88-9EB5ED068A6C}"/>
                </a:ext>
              </a:extLst>
            </p:cNvPr>
            <p:cNvSpPr/>
            <p:nvPr/>
          </p:nvSpPr>
          <p:spPr>
            <a:xfrm>
              <a:off x="4815567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BB8B46E-04D4-4096-A414-A28F11580F9F}"/>
                </a:ext>
              </a:extLst>
            </p:cNvPr>
            <p:cNvSpPr/>
            <p:nvPr/>
          </p:nvSpPr>
          <p:spPr>
            <a:xfrm>
              <a:off x="4841043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BB11543-5C5C-4D58-B4B7-7336B01E4CA7}"/>
                </a:ext>
              </a:extLst>
            </p:cNvPr>
            <p:cNvSpPr/>
            <p:nvPr/>
          </p:nvSpPr>
          <p:spPr>
            <a:xfrm>
              <a:off x="4866519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CAD4777-4F69-494A-9C3C-5276F049FF99}"/>
                </a:ext>
              </a:extLst>
            </p:cNvPr>
            <p:cNvSpPr/>
            <p:nvPr/>
          </p:nvSpPr>
          <p:spPr>
            <a:xfrm>
              <a:off x="4891995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EBBB7B-882F-4987-8632-984C5E7FE3B4}"/>
                </a:ext>
              </a:extLst>
            </p:cNvPr>
            <p:cNvSpPr/>
            <p:nvPr/>
          </p:nvSpPr>
          <p:spPr>
            <a:xfrm>
              <a:off x="4917471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77F02EE-3C65-4DB7-91F1-013E5297CC60}"/>
                </a:ext>
              </a:extLst>
            </p:cNvPr>
            <p:cNvSpPr/>
            <p:nvPr/>
          </p:nvSpPr>
          <p:spPr>
            <a:xfrm>
              <a:off x="4942947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AC04DC9-C911-423F-A936-8A3F330C3309}"/>
                </a:ext>
              </a:extLst>
            </p:cNvPr>
            <p:cNvSpPr/>
            <p:nvPr/>
          </p:nvSpPr>
          <p:spPr>
            <a:xfrm>
              <a:off x="4968423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985F962-9360-466B-8206-D62BB3394A36}"/>
                </a:ext>
              </a:extLst>
            </p:cNvPr>
            <p:cNvSpPr/>
            <p:nvPr/>
          </p:nvSpPr>
          <p:spPr>
            <a:xfrm>
              <a:off x="4993899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FCF8DC9-BA11-46DF-A466-6E97E2BBF222}"/>
                </a:ext>
              </a:extLst>
            </p:cNvPr>
            <p:cNvSpPr/>
            <p:nvPr/>
          </p:nvSpPr>
          <p:spPr>
            <a:xfrm>
              <a:off x="5019375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E57A4C1-447A-4F3D-B4C8-55C387D9B9F2}"/>
                </a:ext>
              </a:extLst>
            </p:cNvPr>
            <p:cNvSpPr/>
            <p:nvPr/>
          </p:nvSpPr>
          <p:spPr>
            <a:xfrm>
              <a:off x="5044851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442AFCF-3EBD-42D9-BBB0-F01BB9F3FF5A}"/>
                </a:ext>
              </a:extLst>
            </p:cNvPr>
            <p:cNvSpPr/>
            <p:nvPr/>
          </p:nvSpPr>
          <p:spPr>
            <a:xfrm>
              <a:off x="5070327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F0EE080-F167-4015-9514-4D19D5B60440}"/>
                </a:ext>
              </a:extLst>
            </p:cNvPr>
            <p:cNvSpPr/>
            <p:nvPr/>
          </p:nvSpPr>
          <p:spPr>
            <a:xfrm>
              <a:off x="5095803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1FDA4CA-F83C-40F8-B38C-E564C72C0569}"/>
                </a:ext>
              </a:extLst>
            </p:cNvPr>
            <p:cNvSpPr/>
            <p:nvPr/>
          </p:nvSpPr>
          <p:spPr>
            <a:xfrm>
              <a:off x="5121279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64D676B-7847-4F42-8D27-191FE23BD788}"/>
                </a:ext>
              </a:extLst>
            </p:cNvPr>
            <p:cNvSpPr/>
            <p:nvPr/>
          </p:nvSpPr>
          <p:spPr>
            <a:xfrm>
              <a:off x="5146755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424CFB2-2A5B-4950-8BA6-F1BB6BB581E2}"/>
                </a:ext>
              </a:extLst>
            </p:cNvPr>
            <p:cNvSpPr/>
            <p:nvPr/>
          </p:nvSpPr>
          <p:spPr>
            <a:xfrm>
              <a:off x="5172231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9838BE5-91FC-42C2-A56A-EB5A1E20E6A1}"/>
                </a:ext>
              </a:extLst>
            </p:cNvPr>
            <p:cNvSpPr/>
            <p:nvPr/>
          </p:nvSpPr>
          <p:spPr>
            <a:xfrm>
              <a:off x="5197707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5B4152E-2DA8-4460-9EE1-C3EE28AB0B79}"/>
                </a:ext>
              </a:extLst>
            </p:cNvPr>
            <p:cNvSpPr/>
            <p:nvPr/>
          </p:nvSpPr>
          <p:spPr>
            <a:xfrm>
              <a:off x="5223183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916E603-F7CE-407C-B047-153BC884B9A1}"/>
                </a:ext>
              </a:extLst>
            </p:cNvPr>
            <p:cNvSpPr/>
            <p:nvPr/>
          </p:nvSpPr>
          <p:spPr>
            <a:xfrm>
              <a:off x="5248659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DC7FE9A-A017-4F29-8C09-F23345D2FBF5}"/>
                </a:ext>
              </a:extLst>
            </p:cNvPr>
            <p:cNvSpPr/>
            <p:nvPr/>
          </p:nvSpPr>
          <p:spPr>
            <a:xfrm>
              <a:off x="5274135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D4041B-3F8D-430A-BBB9-B602DBB52F69}"/>
                </a:ext>
              </a:extLst>
            </p:cNvPr>
            <p:cNvSpPr/>
            <p:nvPr/>
          </p:nvSpPr>
          <p:spPr>
            <a:xfrm>
              <a:off x="5299611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76AA3AC-164E-411D-A72C-2D17AED78ED6}"/>
                </a:ext>
              </a:extLst>
            </p:cNvPr>
            <p:cNvSpPr/>
            <p:nvPr/>
          </p:nvSpPr>
          <p:spPr>
            <a:xfrm>
              <a:off x="5325087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ABF4964-454D-42BA-9984-FEB11372C75F}"/>
                </a:ext>
              </a:extLst>
            </p:cNvPr>
            <p:cNvSpPr/>
            <p:nvPr/>
          </p:nvSpPr>
          <p:spPr>
            <a:xfrm>
              <a:off x="5350563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CF5EB7-AF28-456B-A4ED-8E6832499E01}"/>
                </a:ext>
              </a:extLst>
            </p:cNvPr>
            <p:cNvSpPr/>
            <p:nvPr/>
          </p:nvSpPr>
          <p:spPr>
            <a:xfrm>
              <a:off x="5376039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2E4583A-F923-4D80-A042-70A2E2F174D5}"/>
                </a:ext>
              </a:extLst>
            </p:cNvPr>
            <p:cNvSpPr/>
            <p:nvPr/>
          </p:nvSpPr>
          <p:spPr>
            <a:xfrm>
              <a:off x="5401515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27F924E-EE97-4780-8FAD-1F2A3A971B4C}"/>
                </a:ext>
              </a:extLst>
            </p:cNvPr>
            <p:cNvSpPr/>
            <p:nvPr/>
          </p:nvSpPr>
          <p:spPr>
            <a:xfrm>
              <a:off x="5426991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F94C8CE-9878-4BF0-A64D-7B41AEAA986C}"/>
                </a:ext>
              </a:extLst>
            </p:cNvPr>
            <p:cNvSpPr/>
            <p:nvPr/>
          </p:nvSpPr>
          <p:spPr>
            <a:xfrm>
              <a:off x="5452467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B5F29B5-7085-4CFB-BECA-70FE06E9B2F7}"/>
                </a:ext>
              </a:extLst>
            </p:cNvPr>
            <p:cNvSpPr/>
            <p:nvPr/>
          </p:nvSpPr>
          <p:spPr>
            <a:xfrm>
              <a:off x="5477943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E9FD9C5-1F19-4C6D-8282-85912AB3861B}"/>
                </a:ext>
              </a:extLst>
            </p:cNvPr>
            <p:cNvSpPr/>
            <p:nvPr/>
          </p:nvSpPr>
          <p:spPr>
            <a:xfrm>
              <a:off x="5503415" y="2735441"/>
              <a:ext cx="2520000" cy="252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>
                <a:rot lat="1800000" lon="19200000" rev="0"/>
              </a:camera>
              <a:lightRig rig="threePt" dir="t"/>
            </a:scene3d>
            <a:sp3d extrusionH="12700" prstMaterial="clear">
              <a:bevelB w="6350" h="12700" prst="coolSlant"/>
              <a:extrusionClr>
                <a:schemeClr val="accent6">
                  <a:lumMod val="60000"/>
                  <a:lumOff val="40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ZoneTexte 134">
            <a:extLst>
              <a:ext uri="{FF2B5EF4-FFF2-40B4-BE49-F238E27FC236}">
                <a16:creationId xmlns:a16="http://schemas.microsoft.com/office/drawing/2014/main" id="{621BBFFF-6FAD-411C-9AF5-D229AB3832CF}"/>
              </a:ext>
            </a:extLst>
          </p:cNvPr>
          <p:cNvSpPr txBox="1"/>
          <p:nvPr/>
        </p:nvSpPr>
        <p:spPr>
          <a:xfrm>
            <a:off x="5565128" y="3885101"/>
            <a:ext cx="3271550" cy="584775"/>
          </a:xfrm>
          <a:prstGeom prst="rect">
            <a:avLst/>
          </a:prstGeom>
          <a:noFill/>
          <a:scene3d>
            <a:camera prst="orthographicFront">
              <a:rot lat="1800000" lon="19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354708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12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AA0A4EB-759F-412F-BF9B-9908182F30B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8" name="Forme libre 1">
              <a:extLst>
                <a:ext uri="{FF2B5EF4-FFF2-40B4-BE49-F238E27FC236}">
                  <a16:creationId xmlns:a16="http://schemas.microsoft.com/office/drawing/2014/main" id="{7D88568F-BD8E-4D4F-BE66-2D12E6977EA6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C31CB8D-35B9-4C8B-A65E-7AA68035500B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Goal of the max-pooling layer ?</a:t>
              </a:r>
            </a:p>
          </p:txBody>
        </p:sp>
      </p:grpSp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59ACBCE2-7FBC-4BD7-A382-2BEFCF31C8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31318" y="1161277"/>
          <a:ext cx="148196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490">
                  <a:extLst>
                    <a:ext uri="{9D8B030D-6E8A-4147-A177-3AD203B41FA5}">
                      <a16:colId xmlns:a16="http://schemas.microsoft.com/office/drawing/2014/main" val="1144882426"/>
                    </a:ext>
                  </a:extLst>
                </a:gridCol>
                <a:gridCol w="370490">
                  <a:extLst>
                    <a:ext uri="{9D8B030D-6E8A-4147-A177-3AD203B41FA5}">
                      <a16:colId xmlns:a16="http://schemas.microsoft.com/office/drawing/2014/main" val="3730205164"/>
                    </a:ext>
                  </a:extLst>
                </a:gridCol>
                <a:gridCol w="370490">
                  <a:extLst>
                    <a:ext uri="{9D8B030D-6E8A-4147-A177-3AD203B41FA5}">
                      <a16:colId xmlns:a16="http://schemas.microsoft.com/office/drawing/2014/main" val="4167817382"/>
                    </a:ext>
                  </a:extLst>
                </a:gridCol>
                <a:gridCol w="370490">
                  <a:extLst>
                    <a:ext uri="{9D8B030D-6E8A-4147-A177-3AD203B41FA5}">
                      <a16:colId xmlns:a16="http://schemas.microsoft.com/office/drawing/2014/main" val="1317115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9760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0062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071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0030273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6A94E71F-B8F5-4E72-9B2D-5D431B3003C9}"/>
              </a:ext>
            </a:extLst>
          </p:cNvPr>
          <p:cNvSpPr/>
          <p:nvPr/>
        </p:nvSpPr>
        <p:spPr>
          <a:xfrm>
            <a:off x="5131318" y="1158753"/>
            <a:ext cx="738986" cy="744204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B08C8C51-A919-44D7-884C-C64CBBF56514}"/>
              </a:ext>
            </a:extLst>
          </p:cNvPr>
          <p:cNvSpPr/>
          <p:nvPr/>
        </p:nvSpPr>
        <p:spPr>
          <a:xfrm>
            <a:off x="5870304" y="1158753"/>
            <a:ext cx="738986" cy="74420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453836D9-EE24-4A6B-9743-95616453D012}"/>
              </a:ext>
            </a:extLst>
          </p:cNvPr>
          <p:cNvSpPr/>
          <p:nvPr/>
        </p:nvSpPr>
        <p:spPr>
          <a:xfrm>
            <a:off x="5131318" y="1904907"/>
            <a:ext cx="738986" cy="74420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BA6CB3BC-6FF2-4C11-8309-AA7C5BEBB3F7}"/>
              </a:ext>
            </a:extLst>
          </p:cNvPr>
          <p:cNvSpPr/>
          <p:nvPr/>
        </p:nvSpPr>
        <p:spPr>
          <a:xfrm>
            <a:off x="5870304" y="1904907"/>
            <a:ext cx="738986" cy="744204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0" name="Tableau 279">
            <a:extLst>
              <a:ext uri="{FF2B5EF4-FFF2-40B4-BE49-F238E27FC236}">
                <a16:creationId xmlns:a16="http://schemas.microsoft.com/office/drawing/2014/main" id="{295D287F-21A0-4B6F-9B32-C9E1BEBF6A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7332" y="1532757"/>
          <a:ext cx="73898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493">
                  <a:extLst>
                    <a:ext uri="{9D8B030D-6E8A-4147-A177-3AD203B41FA5}">
                      <a16:colId xmlns:a16="http://schemas.microsoft.com/office/drawing/2014/main" val="3891146050"/>
                    </a:ext>
                  </a:extLst>
                </a:gridCol>
                <a:gridCol w="369493">
                  <a:extLst>
                    <a:ext uri="{9D8B030D-6E8A-4147-A177-3AD203B41FA5}">
                      <a16:colId xmlns:a16="http://schemas.microsoft.com/office/drawing/2014/main" val="466032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77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9055075"/>
                  </a:ext>
                </a:extLst>
              </a:tr>
            </a:tbl>
          </a:graphicData>
        </a:graphic>
      </p:graphicFrame>
      <p:sp>
        <p:nvSpPr>
          <p:cNvPr id="281" name="Rectangle 280">
            <a:extLst>
              <a:ext uri="{FF2B5EF4-FFF2-40B4-BE49-F238E27FC236}">
                <a16:creationId xmlns:a16="http://schemas.microsoft.com/office/drawing/2014/main" id="{4ABF8067-D4D2-4856-AE38-73F2722F317F}"/>
              </a:ext>
            </a:extLst>
          </p:cNvPr>
          <p:cNvSpPr/>
          <p:nvPr/>
        </p:nvSpPr>
        <p:spPr>
          <a:xfrm>
            <a:off x="7967655" y="1534641"/>
            <a:ext cx="365760" cy="370840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AC3AF66E-26AE-43E2-8F0A-3159C2FFBF1C}"/>
              </a:ext>
            </a:extLst>
          </p:cNvPr>
          <p:cNvSpPr/>
          <p:nvPr/>
        </p:nvSpPr>
        <p:spPr>
          <a:xfrm>
            <a:off x="8333415" y="1534641"/>
            <a:ext cx="365760" cy="370840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7D842857-22BB-4248-A608-9C4706B7EEA6}"/>
              </a:ext>
            </a:extLst>
          </p:cNvPr>
          <p:cNvSpPr/>
          <p:nvPr/>
        </p:nvSpPr>
        <p:spPr>
          <a:xfrm>
            <a:off x="7967655" y="1902655"/>
            <a:ext cx="365760" cy="37084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F6D2CC5E-3E85-4341-ABB5-75DD78ED68C2}"/>
              </a:ext>
            </a:extLst>
          </p:cNvPr>
          <p:cNvSpPr/>
          <p:nvPr/>
        </p:nvSpPr>
        <p:spPr>
          <a:xfrm>
            <a:off x="8333415" y="1902655"/>
            <a:ext cx="365760" cy="370840"/>
          </a:xfrm>
          <a:prstGeom prst="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6" name="Connecteur droit avec flèche 285">
            <a:extLst>
              <a:ext uri="{FF2B5EF4-FFF2-40B4-BE49-F238E27FC236}">
                <a16:creationId xmlns:a16="http://schemas.microsoft.com/office/drawing/2014/main" id="{C25AB98B-A3E0-41EE-8479-A5B8939B97C5}"/>
              </a:ext>
            </a:extLst>
          </p:cNvPr>
          <p:cNvCxnSpPr>
            <a:cxnSpLocks/>
          </p:cNvCxnSpPr>
          <p:nvPr/>
        </p:nvCxnSpPr>
        <p:spPr>
          <a:xfrm>
            <a:off x="6729274" y="1902957"/>
            <a:ext cx="11418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ZoneTexte 286">
            <a:extLst>
              <a:ext uri="{FF2B5EF4-FFF2-40B4-BE49-F238E27FC236}">
                <a16:creationId xmlns:a16="http://schemas.microsoft.com/office/drawing/2014/main" id="{27F8931C-72A8-4F16-BF4E-A57587942CAB}"/>
              </a:ext>
            </a:extLst>
          </p:cNvPr>
          <p:cNvSpPr txBox="1"/>
          <p:nvPr/>
        </p:nvSpPr>
        <p:spPr>
          <a:xfrm>
            <a:off x="6595807" y="1632347"/>
            <a:ext cx="131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Max pooling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2x2</a:t>
            </a:r>
          </a:p>
        </p:txBody>
      </p:sp>
      <p:cxnSp>
        <p:nvCxnSpPr>
          <p:cNvPr id="295" name="Connecteur droit avec flèche 294">
            <a:extLst>
              <a:ext uri="{FF2B5EF4-FFF2-40B4-BE49-F238E27FC236}">
                <a16:creationId xmlns:a16="http://schemas.microsoft.com/office/drawing/2014/main" id="{DB91BE05-9CEE-4D41-99C5-2AD195D751B3}"/>
              </a:ext>
            </a:extLst>
          </p:cNvPr>
          <p:cNvCxnSpPr>
            <a:stCxn id="246" idx="0"/>
            <a:endCxn id="25" idx="2"/>
          </p:cNvCxnSpPr>
          <p:nvPr/>
        </p:nvCxnSpPr>
        <p:spPr>
          <a:xfrm flipV="1">
            <a:off x="5872298" y="2644637"/>
            <a:ext cx="0" cy="85367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eur droit avec flèche 296">
            <a:extLst>
              <a:ext uri="{FF2B5EF4-FFF2-40B4-BE49-F238E27FC236}">
                <a16:creationId xmlns:a16="http://schemas.microsoft.com/office/drawing/2014/main" id="{C9BD6A9A-A980-4329-81FC-44C798E4DB7A}"/>
              </a:ext>
            </a:extLst>
          </p:cNvPr>
          <p:cNvCxnSpPr>
            <a:cxnSpLocks/>
            <a:stCxn id="279" idx="0"/>
            <a:endCxn id="280" idx="2"/>
          </p:cNvCxnSpPr>
          <p:nvPr/>
        </p:nvCxnSpPr>
        <p:spPr>
          <a:xfrm flipV="1">
            <a:off x="8336825" y="2274437"/>
            <a:ext cx="0" cy="171186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7428644D-9BC3-4C54-B69C-DF57C95F369D}"/>
              </a:ext>
            </a:extLst>
          </p:cNvPr>
          <p:cNvGrpSpPr/>
          <p:nvPr/>
        </p:nvGrpSpPr>
        <p:grpSpPr>
          <a:xfrm>
            <a:off x="318197" y="3105361"/>
            <a:ext cx="8756605" cy="2997950"/>
            <a:chOff x="318197" y="3105361"/>
            <a:chExt cx="8756605" cy="2997950"/>
          </a:xfrm>
        </p:grpSpPr>
        <p:pic>
          <p:nvPicPr>
            <p:cNvPr id="245" name="Image 244">
              <a:extLst>
                <a:ext uri="{FF2B5EF4-FFF2-40B4-BE49-F238E27FC236}">
                  <a16:creationId xmlns:a16="http://schemas.microsoft.com/office/drawing/2014/main" id="{1E84E77E-D4ED-4D85-8CDD-527B63DD8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97" y="3105361"/>
              <a:ext cx="2520000" cy="252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49" name="ZoneTexte 248">
              <a:extLst>
                <a:ext uri="{FF2B5EF4-FFF2-40B4-BE49-F238E27FC236}">
                  <a16:creationId xmlns:a16="http://schemas.microsoft.com/office/drawing/2014/main" id="{AEA818E6-04B2-4784-8FCB-1FD0EEEAC74B}"/>
                </a:ext>
              </a:extLst>
            </p:cNvPr>
            <p:cNvSpPr txBox="1"/>
            <p:nvPr/>
          </p:nvSpPr>
          <p:spPr>
            <a:xfrm>
              <a:off x="2935322" y="4011418"/>
              <a:ext cx="3368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</a:t>
              </a:r>
              <a:endParaRPr lang="fr-FR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4" name="Image 253">
              <a:extLst>
                <a:ext uri="{FF2B5EF4-FFF2-40B4-BE49-F238E27FC236}">
                  <a16:creationId xmlns:a16="http://schemas.microsoft.com/office/drawing/2014/main" id="{063159C5-1A68-47E3-BEB4-7009B015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80801" y="4005361"/>
              <a:ext cx="720000" cy="72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67" name="Image 266">
              <a:extLst>
                <a:ext uri="{FF2B5EF4-FFF2-40B4-BE49-F238E27FC236}">
                  <a16:creationId xmlns:a16="http://schemas.microsoft.com/office/drawing/2014/main" id="{3129D14E-C1FF-4EE4-83D8-29788D4A8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406" y="3105361"/>
              <a:ext cx="2520000" cy="252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E3848A25-4687-4DEB-8E1D-B73B2B318C38}"/>
                </a:ext>
              </a:extLst>
            </p:cNvPr>
            <p:cNvSpPr txBox="1"/>
            <p:nvPr/>
          </p:nvSpPr>
          <p:spPr>
            <a:xfrm>
              <a:off x="4135185" y="4088362"/>
              <a:ext cx="5082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FACCAA4-BD8C-4F45-8599-53CC5CF7156C}"/>
                </a:ext>
              </a:extLst>
            </p:cNvPr>
            <p:cNvSpPr/>
            <p:nvPr/>
          </p:nvSpPr>
          <p:spPr>
            <a:xfrm>
              <a:off x="5648778" y="3498307"/>
              <a:ext cx="447040" cy="4470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3EB23958-F56D-4D27-ACFA-8134BBC3AFA1}"/>
                </a:ext>
              </a:extLst>
            </p:cNvPr>
            <p:cNvCxnSpPr>
              <a:cxnSpLocks/>
            </p:cNvCxnSpPr>
            <p:nvPr/>
          </p:nvCxnSpPr>
          <p:spPr>
            <a:xfrm>
              <a:off x="7163406" y="3105361"/>
              <a:ext cx="905208" cy="10556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eur droit 271">
              <a:extLst>
                <a:ext uri="{FF2B5EF4-FFF2-40B4-BE49-F238E27FC236}">
                  <a16:creationId xmlns:a16="http://schemas.microsoft.com/office/drawing/2014/main" id="{59ADF7DE-E0E4-4D89-8A57-E66F48257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3406" y="4642360"/>
              <a:ext cx="839168" cy="98300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3511D66B-6950-4E5E-91EC-F00B412F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615" y="3735361"/>
              <a:ext cx="1260000" cy="126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3822552E-6DF0-40BA-8578-8394306B6F76}"/>
                </a:ext>
              </a:extLst>
            </p:cNvPr>
            <p:cNvSpPr/>
            <p:nvPr/>
          </p:nvSpPr>
          <p:spPr>
            <a:xfrm>
              <a:off x="8228825" y="3986304"/>
              <a:ext cx="216000" cy="2160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EF2DE-9550-4CEC-8EF2-D2BA7DFAE3A9}"/>
                </a:ext>
              </a:extLst>
            </p:cNvPr>
            <p:cNvSpPr txBox="1"/>
            <p:nvPr/>
          </p:nvSpPr>
          <p:spPr>
            <a:xfrm>
              <a:off x="587504" y="5641646"/>
              <a:ext cx="1981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200 x 200 pixels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08BA264-8298-4C12-8201-2EA1BE0AC86A}"/>
                </a:ext>
              </a:extLst>
            </p:cNvPr>
            <p:cNvSpPr txBox="1"/>
            <p:nvPr/>
          </p:nvSpPr>
          <p:spPr>
            <a:xfrm>
              <a:off x="4912714" y="5641646"/>
              <a:ext cx="1981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200 x 200 pixels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46F9B2C-69BA-4A49-A4F2-58581EAD44A3}"/>
                </a:ext>
              </a:extLst>
            </p:cNvPr>
            <p:cNvSpPr txBox="1"/>
            <p:nvPr/>
          </p:nvSpPr>
          <p:spPr>
            <a:xfrm>
              <a:off x="7602428" y="5518536"/>
              <a:ext cx="1472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100 x 100 pixels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91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12DF213-7650-499A-AC8D-549B617188C4}"/>
              </a:ext>
            </a:extLst>
          </p:cNvPr>
          <p:cNvSpPr/>
          <p:nvPr/>
        </p:nvSpPr>
        <p:spPr>
          <a:xfrm>
            <a:off x="564521" y="1178206"/>
            <a:ext cx="8014958" cy="13293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13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AA0A4EB-759F-412F-BF9B-9908182F30B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8" name="Forme libre 1">
              <a:extLst>
                <a:ext uri="{FF2B5EF4-FFF2-40B4-BE49-F238E27FC236}">
                  <a16:creationId xmlns:a16="http://schemas.microsoft.com/office/drawing/2014/main" id="{7D88568F-BD8E-4D4F-BE66-2D12E6977EA6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C31CB8D-35B9-4C8B-A65E-7AA68035500B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Goal of the max-pooling layer ?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17653CF1-A3B3-41C5-9166-8D3ABFAF5ABF}"/>
              </a:ext>
            </a:extLst>
          </p:cNvPr>
          <p:cNvGrpSpPr/>
          <p:nvPr/>
        </p:nvGrpSpPr>
        <p:grpSpPr>
          <a:xfrm>
            <a:off x="318197" y="3105361"/>
            <a:ext cx="8756605" cy="2997950"/>
            <a:chOff x="318197" y="3105361"/>
            <a:chExt cx="8756605" cy="2997950"/>
          </a:xfrm>
        </p:grpSpPr>
        <p:pic>
          <p:nvPicPr>
            <p:cNvPr id="245" name="Image 244">
              <a:extLst>
                <a:ext uri="{FF2B5EF4-FFF2-40B4-BE49-F238E27FC236}">
                  <a16:creationId xmlns:a16="http://schemas.microsoft.com/office/drawing/2014/main" id="{1E84E77E-D4ED-4D85-8CDD-527B63DD8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97" y="3105361"/>
              <a:ext cx="2520000" cy="252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49" name="ZoneTexte 248">
              <a:extLst>
                <a:ext uri="{FF2B5EF4-FFF2-40B4-BE49-F238E27FC236}">
                  <a16:creationId xmlns:a16="http://schemas.microsoft.com/office/drawing/2014/main" id="{AEA818E6-04B2-4784-8FCB-1FD0EEEAC74B}"/>
                </a:ext>
              </a:extLst>
            </p:cNvPr>
            <p:cNvSpPr txBox="1"/>
            <p:nvPr/>
          </p:nvSpPr>
          <p:spPr>
            <a:xfrm>
              <a:off x="2935322" y="4011418"/>
              <a:ext cx="3368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</a:t>
              </a:r>
              <a:endParaRPr lang="fr-FR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4" name="Image 253">
              <a:extLst>
                <a:ext uri="{FF2B5EF4-FFF2-40B4-BE49-F238E27FC236}">
                  <a16:creationId xmlns:a16="http://schemas.microsoft.com/office/drawing/2014/main" id="{063159C5-1A68-47E3-BEB4-7009B015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80801" y="4005361"/>
              <a:ext cx="720000" cy="72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67" name="Image 266">
              <a:extLst>
                <a:ext uri="{FF2B5EF4-FFF2-40B4-BE49-F238E27FC236}">
                  <a16:creationId xmlns:a16="http://schemas.microsoft.com/office/drawing/2014/main" id="{3129D14E-C1FF-4EE4-83D8-29788D4A8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406" y="3105361"/>
              <a:ext cx="2520000" cy="252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E3848A25-4687-4DEB-8E1D-B73B2B318C38}"/>
                </a:ext>
              </a:extLst>
            </p:cNvPr>
            <p:cNvSpPr txBox="1"/>
            <p:nvPr/>
          </p:nvSpPr>
          <p:spPr>
            <a:xfrm>
              <a:off x="4135185" y="4088362"/>
              <a:ext cx="5082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3EB23958-F56D-4D27-ACFA-8134BBC3AFA1}"/>
                </a:ext>
              </a:extLst>
            </p:cNvPr>
            <p:cNvCxnSpPr>
              <a:cxnSpLocks/>
            </p:cNvCxnSpPr>
            <p:nvPr/>
          </p:nvCxnSpPr>
          <p:spPr>
            <a:xfrm>
              <a:off x="7163406" y="3105361"/>
              <a:ext cx="905208" cy="10556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eur droit 271">
              <a:extLst>
                <a:ext uri="{FF2B5EF4-FFF2-40B4-BE49-F238E27FC236}">
                  <a16:creationId xmlns:a16="http://schemas.microsoft.com/office/drawing/2014/main" id="{59ADF7DE-E0E4-4D89-8A57-E66F48257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3406" y="4642360"/>
              <a:ext cx="839168" cy="98300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3511D66B-6950-4E5E-91EC-F00B412F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615" y="3735361"/>
              <a:ext cx="1260000" cy="126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EF2DE-9550-4CEC-8EF2-D2BA7DFAE3A9}"/>
                </a:ext>
              </a:extLst>
            </p:cNvPr>
            <p:cNvSpPr txBox="1"/>
            <p:nvPr/>
          </p:nvSpPr>
          <p:spPr>
            <a:xfrm>
              <a:off x="587504" y="5641646"/>
              <a:ext cx="1981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200 x 200 pixels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08BA264-8298-4C12-8201-2EA1BE0AC86A}"/>
                </a:ext>
              </a:extLst>
            </p:cNvPr>
            <p:cNvSpPr txBox="1"/>
            <p:nvPr/>
          </p:nvSpPr>
          <p:spPr>
            <a:xfrm>
              <a:off x="4912714" y="5641646"/>
              <a:ext cx="1981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200 x 200 pixels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46F9B2C-69BA-4A49-A4F2-58581EAD44A3}"/>
                </a:ext>
              </a:extLst>
            </p:cNvPr>
            <p:cNvSpPr txBox="1"/>
            <p:nvPr/>
          </p:nvSpPr>
          <p:spPr>
            <a:xfrm>
              <a:off x="7602428" y="5518536"/>
              <a:ext cx="1472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100 x 100 pixels</a:t>
              </a: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D4B233ED-1AA3-4ACC-A529-CDDF175462AF}"/>
              </a:ext>
            </a:extLst>
          </p:cNvPr>
          <p:cNvSpPr txBox="1"/>
          <p:nvPr/>
        </p:nvSpPr>
        <p:spPr>
          <a:xfrm>
            <a:off x="608078" y="1291910"/>
            <a:ext cx="7927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Reduce the spatial resolution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feature maps while keeping only the most relevant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Lowering memory and computing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translation invariance</a:t>
            </a:r>
          </a:p>
        </p:txBody>
      </p:sp>
    </p:spTree>
    <p:extLst>
      <p:ext uri="{BB962C8B-B14F-4D97-AF65-F5344CB8AC3E}">
        <p14:creationId xmlns:p14="http://schemas.microsoft.com/office/powerpoint/2010/main" val="119946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14</a:t>
            </a:fld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AA0A4EB-759F-412F-BF9B-9908182F30B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8" name="Forme libre 1">
              <a:extLst>
                <a:ext uri="{FF2B5EF4-FFF2-40B4-BE49-F238E27FC236}">
                  <a16:creationId xmlns:a16="http://schemas.microsoft.com/office/drawing/2014/main" id="{7D88568F-BD8E-4D4F-BE66-2D12E6977EA6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C31CB8D-35B9-4C8B-A65E-7AA68035500B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Convolutional network architecture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1D7F603-0284-4A20-ABFC-3B0093F27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4295"/>
            <a:ext cx="9144000" cy="274917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52FE475-E22D-478F-BFEE-77A235171521}"/>
              </a:ext>
            </a:extLst>
          </p:cNvPr>
          <p:cNvSpPr/>
          <p:nvPr/>
        </p:nvSpPr>
        <p:spPr>
          <a:xfrm>
            <a:off x="0" y="6607243"/>
            <a:ext cx="29819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00" dirty="0">
                <a:latin typeface="Arial" panose="020B0604020202020204" pitchFamily="34" charset="0"/>
              </a:rPr>
              <a:t>Pic </a:t>
            </a:r>
            <a:r>
              <a:rPr lang="fr-FR" sz="1000" dirty="0" err="1">
                <a:latin typeface="Arial" panose="020B0604020202020204" pitchFamily="34" charset="0"/>
              </a:rPr>
              <a:t>credit</a:t>
            </a:r>
            <a:r>
              <a:rPr lang="fr-FR" sz="1000" dirty="0">
                <a:latin typeface="Arial" panose="020B0604020202020204" pitchFamily="34" charset="0"/>
              </a:rPr>
              <a:t> : Esteva et al. – 2019. Nature </a:t>
            </a:r>
            <a:r>
              <a:rPr lang="fr-FR" sz="1000" dirty="0" err="1">
                <a:latin typeface="Arial" panose="020B0604020202020204" pitchFamily="34" charset="0"/>
              </a:rPr>
              <a:t>Medecine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3A575A-F0BF-4E50-8958-43CE2AE84293}"/>
              </a:ext>
            </a:extLst>
          </p:cNvPr>
          <p:cNvSpPr txBox="1"/>
          <p:nvPr/>
        </p:nvSpPr>
        <p:spPr>
          <a:xfrm>
            <a:off x="228187" y="959427"/>
            <a:ext cx="86967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Classifier based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convNet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always built the same way: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first part of the network is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using convolution layers to learn the features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Convolution layers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 features extraction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Pooling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downsampling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second part is then classifying those features using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densely connected layers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order to predict the right output.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Lots or parameters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 heavy on the memory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Image input size is fixed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 not flexible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2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 algn="just">
              <a:buFont typeface="+mj-lt"/>
              <a:buAutoNum type="romanUcPeriod"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for image analysis</a:t>
            </a:r>
          </a:p>
          <a:p>
            <a:pPr marL="971550" lvl="1" indent="-514350" algn="just">
              <a:buFont typeface="+mj-lt"/>
              <a:buAutoNum type="romanUcPeriod"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convolutional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: Digit recognition 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1 : image classification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2 : 2D regression of bead positions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3 : Semantic segmentation of bacteria</a:t>
            </a:r>
          </a:p>
          <a:p>
            <a:pPr lvl="2" algn="just"/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614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</a:t>
              </a: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lassify hand-written digits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DA9145E0-FEBD-4153-AC34-E86106D5B603}"/>
              </a:ext>
            </a:extLst>
          </p:cNvPr>
          <p:cNvSpPr txBox="1"/>
          <p:nvPr/>
        </p:nvSpPr>
        <p:spPr>
          <a:xfrm>
            <a:off x="924791" y="1429964"/>
            <a:ext cx="729441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n°1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MNIST_convNet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Understand and build your own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ConvNet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 this architecture for image classification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16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FCF048-7D3D-4DBF-9AE6-20025066D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60" y="3053055"/>
            <a:ext cx="3771280" cy="2499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0869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e 67">
            <a:extLst>
              <a:ext uri="{FF2B5EF4-FFF2-40B4-BE49-F238E27FC236}">
                <a16:creationId xmlns:a16="http://schemas.microsoft.com/office/drawing/2014/main" id="{C24C438E-C573-402F-A7E6-B541504F2CC3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69" name="Forme libre 1">
              <a:extLst>
                <a:ext uri="{FF2B5EF4-FFF2-40B4-BE49-F238E27FC236}">
                  <a16:creationId xmlns:a16="http://schemas.microsoft.com/office/drawing/2014/main" id="{35F2AE38-5216-4EBC-94C6-DEDA2E9D66AF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FFFE6A19-0CE0-4D1F-BFD1-9C7489B61190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Hand-written </a:t>
              </a:r>
              <a:r>
                <a:rPr lang="en-US" sz="2800" b="0" i="0" u="none" strike="noStrike" kern="1200" cap="none" spc="0" baseline="0" dirty="0" err="1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zipcode</a:t>
              </a: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classification - 1989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23FCB-46D1-40C7-8846-6BD7FEA6E134}"/>
              </a:ext>
            </a:extLst>
          </p:cNvPr>
          <p:cNvSpPr/>
          <p:nvPr/>
        </p:nvSpPr>
        <p:spPr>
          <a:xfrm>
            <a:off x="6125225" y="6611779"/>
            <a:ext cx="30187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 Credit: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1989. Neural Computation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F197EC8-CED6-4CF4-98E6-D0273442939B}"/>
              </a:ext>
            </a:extLst>
          </p:cNvPr>
          <p:cNvGrpSpPr/>
          <p:nvPr/>
        </p:nvGrpSpPr>
        <p:grpSpPr>
          <a:xfrm>
            <a:off x="2462118" y="1045620"/>
            <a:ext cx="4219763" cy="5638300"/>
            <a:chOff x="2500031" y="1083176"/>
            <a:chExt cx="4219763" cy="5638300"/>
          </a:xfrm>
        </p:grpSpPr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736B9718-0EE0-4C8C-B6B5-C66EF29F1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0031" y="1083176"/>
              <a:ext cx="4219763" cy="3889154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420DBAEB-E2C5-40E2-AAB3-677128718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7682" y="5238737"/>
              <a:ext cx="2349159" cy="148273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DD1B6CEE-3AE2-41BF-A423-D21A61CA75D3}"/>
                </a:ext>
              </a:extLst>
            </p:cNvPr>
            <p:cNvCxnSpPr>
              <a:stCxn id="72" idx="0"/>
            </p:cNvCxnSpPr>
            <p:nvPr/>
          </p:nvCxnSpPr>
          <p:spPr>
            <a:xfrm flipH="1" flipV="1">
              <a:off x="4402261" y="4873771"/>
              <a:ext cx="1" cy="364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0D6EF0-6313-44DF-AB17-E20E6CA7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17</a:t>
            </a:fld>
            <a:endParaRPr lang="fr-FR" dirty="0"/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1556A243-2444-4510-B55A-0EB63AE7C5B8}"/>
              </a:ext>
            </a:extLst>
          </p:cNvPr>
          <p:cNvSpPr/>
          <p:nvPr/>
        </p:nvSpPr>
        <p:spPr>
          <a:xfrm>
            <a:off x="6681881" y="2469005"/>
            <a:ext cx="284086" cy="2032987"/>
          </a:xfrm>
          <a:prstGeom prst="rightBrace">
            <a:avLst>
              <a:gd name="adj1" fmla="val 8645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6EE252-1148-4C65-BB28-04CD558172E9}"/>
              </a:ext>
            </a:extLst>
          </p:cNvPr>
          <p:cNvSpPr txBox="1"/>
          <p:nvPr/>
        </p:nvSpPr>
        <p:spPr>
          <a:xfrm>
            <a:off x="7093258" y="3294941"/>
            <a:ext cx="188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Convolution layer</a:t>
            </a:r>
          </a:p>
        </p:txBody>
      </p:sp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E26D84BB-7B55-448A-A11B-3FE1D4524860}"/>
              </a:ext>
            </a:extLst>
          </p:cNvPr>
          <p:cNvSpPr/>
          <p:nvPr/>
        </p:nvSpPr>
        <p:spPr>
          <a:xfrm>
            <a:off x="6681881" y="1197084"/>
            <a:ext cx="284086" cy="1271922"/>
          </a:xfrm>
          <a:prstGeom prst="rightBrace">
            <a:avLst>
              <a:gd name="adj1" fmla="val 8645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D08A906-CB4B-4BFC-83AC-C8B412F4F58B}"/>
              </a:ext>
            </a:extLst>
          </p:cNvPr>
          <p:cNvSpPr txBox="1"/>
          <p:nvPr/>
        </p:nvSpPr>
        <p:spPr>
          <a:xfrm>
            <a:off x="7093258" y="1543333"/>
            <a:ext cx="2050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Densely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connectected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layers</a:t>
            </a:r>
          </a:p>
        </p:txBody>
      </p:sp>
    </p:spTree>
    <p:extLst>
      <p:ext uri="{BB962C8B-B14F-4D97-AF65-F5344CB8AC3E}">
        <p14:creationId xmlns:p14="http://schemas.microsoft.com/office/powerpoint/2010/main" val="183137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18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435039D-0676-4006-AF77-CA873A88765B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C2BBE4D7-7FE2-46F1-B67A-D8C0AC6F74CB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2328792-9C5E-4B75-BFB4-8DAA8D82ECD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Hand-written digit classification with a </a:t>
              </a:r>
              <a:r>
                <a:rPr lang="en-US" sz="2800" dirty="0" err="1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ConvNet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04A774C-4B49-4F0B-AB5E-8263371B09A3}"/>
              </a:ext>
            </a:extLst>
          </p:cNvPr>
          <p:cNvGrpSpPr/>
          <p:nvPr/>
        </p:nvGrpSpPr>
        <p:grpSpPr>
          <a:xfrm>
            <a:off x="638175" y="1435179"/>
            <a:ext cx="7867650" cy="4921172"/>
            <a:chOff x="677924" y="1363686"/>
            <a:chExt cx="7867650" cy="4921172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63DA6F09-BEEF-484E-816D-EC1FD3068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924" y="2568567"/>
              <a:ext cx="7867650" cy="2009775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E52D61E-1D75-41C5-97F1-67A0FB1360EF}"/>
                </a:ext>
              </a:extLst>
            </p:cNvPr>
            <p:cNvSpPr/>
            <p:nvPr/>
          </p:nvSpPr>
          <p:spPr>
            <a:xfrm>
              <a:off x="3446668" y="2792030"/>
              <a:ext cx="612559" cy="2263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33C11D5-04AC-4B33-8893-32D1EA97F94C}"/>
                </a:ext>
              </a:extLst>
            </p:cNvPr>
            <p:cNvSpPr/>
            <p:nvPr/>
          </p:nvSpPr>
          <p:spPr>
            <a:xfrm>
              <a:off x="3078333" y="2792030"/>
              <a:ext cx="253015" cy="2263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977C8C84-5595-4F9F-A680-025B201C18F6}"/>
                </a:ext>
              </a:extLst>
            </p:cNvPr>
            <p:cNvSpPr/>
            <p:nvPr/>
          </p:nvSpPr>
          <p:spPr>
            <a:xfrm>
              <a:off x="4206722" y="2792030"/>
              <a:ext cx="1743877" cy="2263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A6E08B3-E70A-41F7-9F4E-7DA244EF6069}"/>
                </a:ext>
              </a:extLst>
            </p:cNvPr>
            <p:cNvSpPr/>
            <p:nvPr/>
          </p:nvSpPr>
          <p:spPr>
            <a:xfrm>
              <a:off x="6088453" y="2792030"/>
              <a:ext cx="2165838" cy="2263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3D3A2F1C-4C65-485F-9F82-9C5E10C998E3}"/>
                </a:ext>
              </a:extLst>
            </p:cNvPr>
            <p:cNvCxnSpPr>
              <a:cxnSpLocks/>
              <a:stCxn id="13" idx="0"/>
              <a:endCxn id="18" idx="2"/>
            </p:cNvCxnSpPr>
            <p:nvPr/>
          </p:nvCxnSpPr>
          <p:spPr>
            <a:xfrm flipH="1" flipV="1">
              <a:off x="3204840" y="1886906"/>
              <a:ext cx="1" cy="9051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3F3AD6D-60C4-4B54-A763-90857AFAFFB4}"/>
                </a:ext>
              </a:extLst>
            </p:cNvPr>
            <p:cNvSpPr txBox="1"/>
            <p:nvPr/>
          </p:nvSpPr>
          <p:spPr>
            <a:xfrm>
              <a:off x="2556770" y="1363686"/>
              <a:ext cx="1296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Number of neurons/filters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02DE70B-7B77-486A-B54A-709D2A92BEC0}"/>
                </a:ext>
              </a:extLst>
            </p:cNvPr>
            <p:cNvSpPr txBox="1"/>
            <p:nvPr/>
          </p:nvSpPr>
          <p:spPr>
            <a:xfrm>
              <a:off x="3200311" y="2019223"/>
              <a:ext cx="110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Filter size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B702CE21-DEC9-459E-B178-9B66B2FB4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2947" y="2327000"/>
              <a:ext cx="1" cy="465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4BD12E3-1B66-4FDF-B763-2F0AD8C0810A}"/>
                </a:ext>
              </a:extLst>
            </p:cNvPr>
            <p:cNvSpPr txBox="1"/>
            <p:nvPr/>
          </p:nvSpPr>
          <p:spPr>
            <a:xfrm>
              <a:off x="4526024" y="1363686"/>
              <a:ext cx="1105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Activation function</a:t>
              </a: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AB80649E-3E6F-48E8-8AE1-703E426029C2}"/>
                </a:ext>
              </a:extLst>
            </p:cNvPr>
            <p:cNvCxnSpPr>
              <a:stCxn id="14" idx="0"/>
              <a:endCxn id="26" idx="2"/>
            </p:cNvCxnSpPr>
            <p:nvPr/>
          </p:nvCxnSpPr>
          <p:spPr>
            <a:xfrm flipH="1" flipV="1">
              <a:off x="5078660" y="1886906"/>
              <a:ext cx="1" cy="9051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24E02BA-E495-407B-95EB-12639BB44E8F}"/>
                </a:ext>
              </a:extLst>
            </p:cNvPr>
            <p:cNvSpPr txBox="1"/>
            <p:nvPr/>
          </p:nvSpPr>
          <p:spPr>
            <a:xfrm>
              <a:off x="6618736" y="2019223"/>
              <a:ext cx="1105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Image size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41A1AFB1-704D-4AE0-BD5C-AFD2C3852E3E}"/>
                </a:ext>
              </a:extLst>
            </p:cNvPr>
            <p:cNvCxnSpPr>
              <a:stCxn id="15" idx="0"/>
              <a:endCxn id="29" idx="2"/>
            </p:cNvCxnSpPr>
            <p:nvPr/>
          </p:nvCxnSpPr>
          <p:spPr>
            <a:xfrm flipV="1">
              <a:off x="7171372" y="2327000"/>
              <a:ext cx="0" cy="465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1C76EF3F-5AF7-4AAF-B002-CD17FFB58F32}"/>
                </a:ext>
              </a:extLst>
            </p:cNvPr>
            <p:cNvSpPr/>
            <p:nvPr/>
          </p:nvSpPr>
          <p:spPr>
            <a:xfrm>
              <a:off x="3013971" y="4222310"/>
              <a:ext cx="253015" cy="2263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82402E1A-1D6F-4F60-98A6-0C4D45ACE35F}"/>
                </a:ext>
              </a:extLst>
            </p:cNvPr>
            <p:cNvSpPr txBox="1"/>
            <p:nvPr/>
          </p:nvSpPr>
          <p:spPr>
            <a:xfrm>
              <a:off x="2587842" y="5077898"/>
              <a:ext cx="1105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# of output classes</a:t>
              </a: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A6142AFC-EF21-43A9-9318-FEE22FA0511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 flipH="1">
              <a:off x="3140478" y="4448690"/>
              <a:ext cx="1" cy="6292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A8F11D9C-52A8-439D-ADE8-2B34730FD24F}"/>
                </a:ext>
              </a:extLst>
            </p:cNvPr>
            <p:cNvSpPr/>
            <p:nvPr/>
          </p:nvSpPr>
          <p:spPr>
            <a:xfrm>
              <a:off x="3304714" y="4222310"/>
              <a:ext cx="2101787" cy="2263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091001F-2489-4C45-ACC3-631BDBC86B2D}"/>
                </a:ext>
              </a:extLst>
            </p:cNvPr>
            <p:cNvSpPr txBox="1"/>
            <p:nvPr/>
          </p:nvSpPr>
          <p:spPr>
            <a:xfrm>
              <a:off x="3488925" y="5546194"/>
              <a:ext cx="17333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Activation function for multiclass classification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1986E28F-D090-4315-8DA0-E9E8470B282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4355608" y="4448690"/>
              <a:ext cx="0" cy="10975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4056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22FB950C-879F-480D-BCED-0CA5F66E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37" y="3429000"/>
            <a:ext cx="4718126" cy="3240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19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435039D-0676-4006-AF77-CA873A88765B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C2BBE4D7-7FE2-46F1-B67A-D8C0AC6F74CB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2328792-9C5E-4B75-BFB4-8DAA8D82ECD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Hand-written digit classification with a </a:t>
              </a:r>
              <a:r>
                <a:rPr lang="en-US" sz="2800" dirty="0" err="1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ConvNet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6B56245-8876-436F-B37A-84B3555EFA5D}"/>
              </a:ext>
            </a:extLst>
          </p:cNvPr>
          <p:cNvCxnSpPr/>
          <p:nvPr/>
        </p:nvCxnSpPr>
        <p:spPr>
          <a:xfrm flipH="1">
            <a:off x="6735837" y="5647214"/>
            <a:ext cx="568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E655B9CB-09F9-4276-AA14-0A831DBF1C9A}"/>
              </a:ext>
            </a:extLst>
          </p:cNvPr>
          <p:cNvSpPr txBox="1"/>
          <p:nvPr/>
        </p:nvSpPr>
        <p:spPr>
          <a:xfrm>
            <a:off x="7304007" y="5367257"/>
            <a:ext cx="1482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&gt;30% of the parameters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9A622A7-4E3F-4DC5-9D66-8CAC3701B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060171"/>
            <a:ext cx="7867650" cy="200977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50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 algn="just">
              <a:buFont typeface="+mj-lt"/>
              <a:buAutoNum type="romanUcPeriod"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for image analysis</a:t>
            </a:r>
          </a:p>
          <a:p>
            <a:pPr marL="971550" lvl="1" indent="-514350" algn="just">
              <a:buFont typeface="+mj-lt"/>
              <a:buAutoNum type="romanUcPeriod"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convolutional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: Digit recognition 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1 : image classification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2 : 2D regression of bead positions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3 : Semantic segmentation of bacteria</a:t>
            </a:r>
          </a:p>
          <a:p>
            <a:pPr lvl="2" algn="just"/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63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20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435039D-0676-4006-AF77-CA873A88765B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C2BBE4D7-7FE2-46F1-B67A-D8C0AC6F74CB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2328792-9C5E-4B75-BFB4-8DAA8D82ECD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What are the features?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27742EA9-7FEC-42F6-93AD-5E6015533CB5}"/>
              </a:ext>
            </a:extLst>
          </p:cNvPr>
          <p:cNvGrpSpPr/>
          <p:nvPr/>
        </p:nvGrpSpPr>
        <p:grpSpPr>
          <a:xfrm>
            <a:off x="373474" y="875513"/>
            <a:ext cx="8397052" cy="5982487"/>
            <a:chOff x="192478" y="875513"/>
            <a:chExt cx="8397052" cy="598248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DDAB4AD-460B-4B2F-8AB9-596195053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6" y="1042987"/>
              <a:ext cx="1444273" cy="14400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FB6B526-9A85-41A2-8CE2-7E6493AF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478" y="3215662"/>
              <a:ext cx="1802267" cy="180000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5D3CC109-6134-4F00-A311-0AC8DEF67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228" y="4338000"/>
              <a:ext cx="2523174" cy="252000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BAFA2FE-C08F-42AA-B173-1883740C1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7886" y="875513"/>
              <a:ext cx="3063859" cy="3060000"/>
            </a:xfrm>
            <a:prstGeom prst="rect">
              <a:avLst/>
            </a:prstGeom>
          </p:spPr>
        </p:pic>
        <p:cxnSp>
          <p:nvCxnSpPr>
            <p:cNvPr id="17" name="Connecteur : en angle 16">
              <a:extLst>
                <a:ext uri="{FF2B5EF4-FFF2-40B4-BE49-F238E27FC236}">
                  <a16:creationId xmlns:a16="http://schemas.microsoft.com/office/drawing/2014/main" id="{0547E8C6-709A-4700-B806-97819EF64975}"/>
                </a:ext>
              </a:extLst>
            </p:cNvPr>
            <p:cNvCxnSpPr>
              <a:stCxn id="7" idx="2"/>
              <a:endCxn id="11" idx="0"/>
            </p:cNvCxnSpPr>
            <p:nvPr/>
          </p:nvCxnSpPr>
          <p:spPr>
            <a:xfrm rot="5400000">
              <a:off x="727276" y="2849324"/>
              <a:ext cx="732675" cy="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 : en angle 18">
              <a:extLst>
                <a:ext uri="{FF2B5EF4-FFF2-40B4-BE49-F238E27FC236}">
                  <a16:creationId xmlns:a16="http://schemas.microsoft.com/office/drawing/2014/main" id="{8ED36806-7AA0-492D-8525-C5446C198C9B}"/>
                </a:ext>
              </a:extLst>
            </p:cNvPr>
            <p:cNvCxnSpPr>
              <a:stCxn id="11" idx="2"/>
              <a:endCxn id="13" idx="1"/>
            </p:cNvCxnSpPr>
            <p:nvPr/>
          </p:nvCxnSpPr>
          <p:spPr>
            <a:xfrm rot="16200000" flipH="1">
              <a:off x="1659751" y="4449523"/>
              <a:ext cx="582338" cy="17146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7D7B5C24-ED00-4512-A59C-7B326DC83D0B}"/>
                </a:ext>
              </a:extLst>
            </p:cNvPr>
            <p:cNvCxnSpPr>
              <a:stCxn id="13" idx="0"/>
              <a:endCxn id="15" idx="2"/>
            </p:cNvCxnSpPr>
            <p:nvPr/>
          </p:nvCxnSpPr>
          <p:spPr>
            <a:xfrm flipV="1">
              <a:off x="4069815" y="3935513"/>
              <a:ext cx="1" cy="4024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1A01E76-224B-4087-A532-0F070F6E30A3}"/>
                </a:ext>
              </a:extLst>
            </p:cNvPr>
            <p:cNvSpPr txBox="1"/>
            <p:nvPr/>
          </p:nvSpPr>
          <p:spPr>
            <a:xfrm>
              <a:off x="946995" y="2662195"/>
              <a:ext cx="1047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Layer 1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15F3A0F0-3F81-4279-BCFE-70FF6440CA13}"/>
                </a:ext>
              </a:extLst>
            </p:cNvPr>
            <p:cNvSpPr txBox="1"/>
            <p:nvPr/>
          </p:nvSpPr>
          <p:spPr>
            <a:xfrm>
              <a:off x="1427045" y="5290223"/>
              <a:ext cx="1047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Layer 2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2A0486EF-6ECA-47DE-BC2B-D91C1F1DFF91}"/>
                </a:ext>
              </a:extLst>
            </p:cNvPr>
            <p:cNvSpPr txBox="1"/>
            <p:nvPr/>
          </p:nvSpPr>
          <p:spPr>
            <a:xfrm>
              <a:off x="3991474" y="3982867"/>
              <a:ext cx="1047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Layer 3</a:t>
              </a:r>
            </a:p>
          </p:txBody>
        </p:sp>
        <p:grpSp>
          <p:nvGrpSpPr>
            <p:cNvPr id="181" name="Groupe 180">
              <a:extLst>
                <a:ext uri="{FF2B5EF4-FFF2-40B4-BE49-F238E27FC236}">
                  <a16:creationId xmlns:a16="http://schemas.microsoft.com/office/drawing/2014/main" id="{4EBDC859-1F7E-4715-A053-BD69CC9FF428}"/>
                </a:ext>
              </a:extLst>
            </p:cNvPr>
            <p:cNvGrpSpPr/>
            <p:nvPr/>
          </p:nvGrpSpPr>
          <p:grpSpPr>
            <a:xfrm>
              <a:off x="6457950" y="1145513"/>
              <a:ext cx="712102" cy="2520000"/>
              <a:chOff x="6457950" y="1145513"/>
              <a:chExt cx="712102" cy="2520000"/>
            </a:xfrm>
          </p:grpSpPr>
          <p:cxnSp>
            <p:nvCxnSpPr>
              <p:cNvPr id="50" name="Connecteur droit avec flèche 49">
                <a:extLst>
                  <a:ext uri="{FF2B5EF4-FFF2-40B4-BE49-F238E27FC236}">
                    <a16:creationId xmlns:a16="http://schemas.microsoft.com/office/drawing/2014/main" id="{FF98304A-CDC3-468D-A846-E4E29EBC2C01}"/>
                  </a:ext>
                </a:extLst>
              </p:cNvPr>
              <p:cNvCxnSpPr>
                <a:stCxn id="167" idx="6"/>
                <a:endCxn id="157" idx="2"/>
              </p:cNvCxnSpPr>
              <p:nvPr/>
            </p:nvCxnSpPr>
            <p:spPr>
              <a:xfrm flipV="1">
                <a:off x="6606777" y="2010377"/>
                <a:ext cx="414447" cy="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avec flèche 53">
                <a:extLst>
                  <a:ext uri="{FF2B5EF4-FFF2-40B4-BE49-F238E27FC236}">
                    <a16:creationId xmlns:a16="http://schemas.microsoft.com/office/drawing/2014/main" id="{4579AFBF-FB66-4B4B-BADF-BAF33DD7B908}"/>
                  </a:ext>
                </a:extLst>
              </p:cNvPr>
              <p:cNvCxnSpPr>
                <a:stCxn id="167" idx="6"/>
                <a:endCxn id="155" idx="2"/>
              </p:cNvCxnSpPr>
              <p:nvPr/>
            </p:nvCxnSpPr>
            <p:spPr>
              <a:xfrm>
                <a:off x="6606777" y="2010403"/>
                <a:ext cx="414447" cy="2633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>
                <a:extLst>
                  <a:ext uri="{FF2B5EF4-FFF2-40B4-BE49-F238E27FC236}">
                    <a16:creationId xmlns:a16="http://schemas.microsoft.com/office/drawing/2014/main" id="{82B3649B-666A-4304-8BF8-5923EC2DA384}"/>
                  </a:ext>
                </a:extLst>
              </p:cNvPr>
              <p:cNvCxnSpPr>
                <a:stCxn id="167" idx="6"/>
                <a:endCxn id="156" idx="2"/>
              </p:cNvCxnSpPr>
              <p:nvPr/>
            </p:nvCxnSpPr>
            <p:spPr>
              <a:xfrm>
                <a:off x="6606777" y="2010403"/>
                <a:ext cx="414447" cy="526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B7634E22-ADD1-4C0E-8906-5C16D5E7C70D}"/>
                  </a:ext>
                </a:extLst>
              </p:cNvPr>
              <p:cNvCxnSpPr>
                <a:stCxn id="167" idx="6"/>
                <a:endCxn id="153" idx="2"/>
              </p:cNvCxnSpPr>
              <p:nvPr/>
            </p:nvCxnSpPr>
            <p:spPr>
              <a:xfrm>
                <a:off x="6606777" y="2010403"/>
                <a:ext cx="414447" cy="7902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>
                <a:extLst>
                  <a:ext uri="{FF2B5EF4-FFF2-40B4-BE49-F238E27FC236}">
                    <a16:creationId xmlns:a16="http://schemas.microsoft.com/office/drawing/2014/main" id="{EE7AFB83-BA8D-4DFC-9DC4-8235FF9C7E88}"/>
                  </a:ext>
                </a:extLst>
              </p:cNvPr>
              <p:cNvCxnSpPr>
                <a:stCxn id="167" idx="6"/>
                <a:endCxn id="154" idx="2"/>
              </p:cNvCxnSpPr>
              <p:nvPr/>
            </p:nvCxnSpPr>
            <p:spPr>
              <a:xfrm>
                <a:off x="6606777" y="2010403"/>
                <a:ext cx="414447" cy="10536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avec flèche 57">
                <a:extLst>
                  <a:ext uri="{FF2B5EF4-FFF2-40B4-BE49-F238E27FC236}">
                    <a16:creationId xmlns:a16="http://schemas.microsoft.com/office/drawing/2014/main" id="{E7F7B553-0915-4DCD-B3C5-D8E060D10CBE}"/>
                  </a:ext>
                </a:extLst>
              </p:cNvPr>
              <p:cNvCxnSpPr>
                <a:stCxn id="167" idx="6"/>
                <a:endCxn id="158" idx="2"/>
              </p:cNvCxnSpPr>
              <p:nvPr/>
            </p:nvCxnSpPr>
            <p:spPr>
              <a:xfrm>
                <a:off x="6606777" y="2010403"/>
                <a:ext cx="414447" cy="13170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avec flèche 58">
                <a:extLst>
                  <a:ext uri="{FF2B5EF4-FFF2-40B4-BE49-F238E27FC236}">
                    <a16:creationId xmlns:a16="http://schemas.microsoft.com/office/drawing/2014/main" id="{D0FF6D57-7756-40A6-93EE-49C912825F22}"/>
                  </a:ext>
                </a:extLst>
              </p:cNvPr>
              <p:cNvCxnSpPr>
                <a:stCxn id="165" idx="6"/>
                <a:endCxn id="157" idx="2"/>
              </p:cNvCxnSpPr>
              <p:nvPr/>
            </p:nvCxnSpPr>
            <p:spPr>
              <a:xfrm flipV="1">
                <a:off x="6606777" y="2010377"/>
                <a:ext cx="414447" cy="2634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avec flèche 59">
                <a:extLst>
                  <a:ext uri="{FF2B5EF4-FFF2-40B4-BE49-F238E27FC236}">
                    <a16:creationId xmlns:a16="http://schemas.microsoft.com/office/drawing/2014/main" id="{A059987F-223B-474F-B534-7C0CFA81D7D1}"/>
                  </a:ext>
                </a:extLst>
              </p:cNvPr>
              <p:cNvCxnSpPr>
                <a:stCxn id="165" idx="6"/>
                <a:endCxn id="155" idx="2"/>
              </p:cNvCxnSpPr>
              <p:nvPr/>
            </p:nvCxnSpPr>
            <p:spPr>
              <a:xfrm flipV="1">
                <a:off x="6606777" y="2273801"/>
                <a:ext cx="414447" cy="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avec flèche 60">
                <a:extLst>
                  <a:ext uri="{FF2B5EF4-FFF2-40B4-BE49-F238E27FC236}">
                    <a16:creationId xmlns:a16="http://schemas.microsoft.com/office/drawing/2014/main" id="{D4C39066-50D8-48E8-B7EF-4CFE427C987F}"/>
                  </a:ext>
                </a:extLst>
              </p:cNvPr>
              <p:cNvCxnSpPr>
                <a:stCxn id="165" idx="6"/>
                <a:endCxn id="156" idx="2"/>
              </p:cNvCxnSpPr>
              <p:nvPr/>
            </p:nvCxnSpPr>
            <p:spPr>
              <a:xfrm>
                <a:off x="6606777" y="2273810"/>
                <a:ext cx="414447" cy="2634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avec flèche 61">
                <a:extLst>
                  <a:ext uri="{FF2B5EF4-FFF2-40B4-BE49-F238E27FC236}">
                    <a16:creationId xmlns:a16="http://schemas.microsoft.com/office/drawing/2014/main" id="{E0A4A521-7A91-446E-9429-6E6EE6C7D76F}"/>
                  </a:ext>
                </a:extLst>
              </p:cNvPr>
              <p:cNvCxnSpPr>
                <a:stCxn id="165" idx="6"/>
                <a:endCxn id="153" idx="2"/>
              </p:cNvCxnSpPr>
              <p:nvPr/>
            </p:nvCxnSpPr>
            <p:spPr>
              <a:xfrm>
                <a:off x="6606777" y="2273810"/>
                <a:ext cx="414447" cy="5268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avec flèche 62">
                <a:extLst>
                  <a:ext uri="{FF2B5EF4-FFF2-40B4-BE49-F238E27FC236}">
                    <a16:creationId xmlns:a16="http://schemas.microsoft.com/office/drawing/2014/main" id="{FBAFD47D-B22D-4D71-9C08-846A31870F7E}"/>
                  </a:ext>
                </a:extLst>
              </p:cNvPr>
              <p:cNvCxnSpPr>
                <a:stCxn id="165" idx="6"/>
                <a:endCxn id="154" idx="2"/>
              </p:cNvCxnSpPr>
              <p:nvPr/>
            </p:nvCxnSpPr>
            <p:spPr>
              <a:xfrm>
                <a:off x="6606777" y="2273810"/>
                <a:ext cx="414447" cy="7902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>
                <a:extLst>
                  <a:ext uri="{FF2B5EF4-FFF2-40B4-BE49-F238E27FC236}">
                    <a16:creationId xmlns:a16="http://schemas.microsoft.com/office/drawing/2014/main" id="{603C067B-4F9A-48D2-BCE5-17BF2477B69D}"/>
                  </a:ext>
                </a:extLst>
              </p:cNvPr>
              <p:cNvCxnSpPr>
                <a:stCxn id="165" idx="6"/>
                <a:endCxn id="158" idx="2"/>
              </p:cNvCxnSpPr>
              <p:nvPr/>
            </p:nvCxnSpPr>
            <p:spPr>
              <a:xfrm>
                <a:off x="6606777" y="2273810"/>
                <a:ext cx="414447" cy="10536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avec flèche 69">
                <a:extLst>
                  <a:ext uri="{FF2B5EF4-FFF2-40B4-BE49-F238E27FC236}">
                    <a16:creationId xmlns:a16="http://schemas.microsoft.com/office/drawing/2014/main" id="{0E87A1E2-BBFA-43C9-9EDE-50C56EF9F378}"/>
                  </a:ext>
                </a:extLst>
              </p:cNvPr>
              <p:cNvCxnSpPr>
                <a:stCxn id="166" idx="6"/>
                <a:endCxn id="156" idx="2"/>
              </p:cNvCxnSpPr>
              <p:nvPr/>
            </p:nvCxnSpPr>
            <p:spPr>
              <a:xfrm>
                <a:off x="6606777" y="2537215"/>
                <a:ext cx="414447" cy="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avec flèche 70">
                <a:extLst>
                  <a:ext uri="{FF2B5EF4-FFF2-40B4-BE49-F238E27FC236}">
                    <a16:creationId xmlns:a16="http://schemas.microsoft.com/office/drawing/2014/main" id="{481C80AB-8566-476C-86E1-DBA3B9F340DE}"/>
                  </a:ext>
                </a:extLst>
              </p:cNvPr>
              <p:cNvCxnSpPr>
                <a:stCxn id="166" idx="6"/>
                <a:endCxn id="155" idx="2"/>
              </p:cNvCxnSpPr>
              <p:nvPr/>
            </p:nvCxnSpPr>
            <p:spPr>
              <a:xfrm flipV="1">
                <a:off x="6606777" y="2273801"/>
                <a:ext cx="414447" cy="2634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avec flèche 71">
                <a:extLst>
                  <a:ext uri="{FF2B5EF4-FFF2-40B4-BE49-F238E27FC236}">
                    <a16:creationId xmlns:a16="http://schemas.microsoft.com/office/drawing/2014/main" id="{F43F703B-8A7B-4CA1-B84A-2696C98394A1}"/>
                  </a:ext>
                </a:extLst>
              </p:cNvPr>
              <p:cNvCxnSpPr>
                <a:stCxn id="166" idx="6"/>
                <a:endCxn id="157" idx="2"/>
              </p:cNvCxnSpPr>
              <p:nvPr/>
            </p:nvCxnSpPr>
            <p:spPr>
              <a:xfrm flipV="1">
                <a:off x="6606777" y="2010377"/>
                <a:ext cx="414447" cy="5268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7062C615-B8F7-4716-99F5-BF2F0A90194D}"/>
                  </a:ext>
                </a:extLst>
              </p:cNvPr>
              <p:cNvCxnSpPr>
                <a:stCxn id="166" idx="6"/>
                <a:endCxn id="153" idx="2"/>
              </p:cNvCxnSpPr>
              <p:nvPr/>
            </p:nvCxnSpPr>
            <p:spPr>
              <a:xfrm>
                <a:off x="6606777" y="2537215"/>
                <a:ext cx="414447" cy="2634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avec flèche 73">
                <a:extLst>
                  <a:ext uri="{FF2B5EF4-FFF2-40B4-BE49-F238E27FC236}">
                    <a16:creationId xmlns:a16="http://schemas.microsoft.com/office/drawing/2014/main" id="{926B5EC8-5B09-4923-B0EC-46146DFFC085}"/>
                  </a:ext>
                </a:extLst>
              </p:cNvPr>
              <p:cNvCxnSpPr>
                <a:cxnSpLocks/>
                <a:stCxn id="166" idx="6"/>
                <a:endCxn id="154" idx="2"/>
              </p:cNvCxnSpPr>
              <p:nvPr/>
            </p:nvCxnSpPr>
            <p:spPr>
              <a:xfrm>
                <a:off x="6606777" y="2537215"/>
                <a:ext cx="414447" cy="5268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>
                <a:extLst>
                  <a:ext uri="{FF2B5EF4-FFF2-40B4-BE49-F238E27FC236}">
                    <a16:creationId xmlns:a16="http://schemas.microsoft.com/office/drawing/2014/main" id="{41BD0809-D616-42BB-9F09-A08B254C3B85}"/>
                  </a:ext>
                </a:extLst>
              </p:cNvPr>
              <p:cNvCxnSpPr>
                <a:stCxn id="166" idx="6"/>
                <a:endCxn id="158" idx="2"/>
              </p:cNvCxnSpPr>
              <p:nvPr/>
            </p:nvCxnSpPr>
            <p:spPr>
              <a:xfrm>
                <a:off x="6606777" y="2537215"/>
                <a:ext cx="414447" cy="790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avec flèche 75">
                <a:extLst>
                  <a:ext uri="{FF2B5EF4-FFF2-40B4-BE49-F238E27FC236}">
                    <a16:creationId xmlns:a16="http://schemas.microsoft.com/office/drawing/2014/main" id="{D2E9BA45-8E4A-40BC-981E-732C34449081}"/>
                  </a:ext>
                </a:extLst>
              </p:cNvPr>
              <p:cNvCxnSpPr>
                <a:cxnSpLocks/>
                <a:stCxn id="163" idx="6"/>
                <a:endCxn id="153" idx="2"/>
              </p:cNvCxnSpPr>
              <p:nvPr/>
            </p:nvCxnSpPr>
            <p:spPr>
              <a:xfrm>
                <a:off x="6606777" y="2800621"/>
                <a:ext cx="414447" cy="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avec flèche 76">
                <a:extLst>
                  <a:ext uri="{FF2B5EF4-FFF2-40B4-BE49-F238E27FC236}">
                    <a16:creationId xmlns:a16="http://schemas.microsoft.com/office/drawing/2014/main" id="{1D129B58-D5A5-4306-B14F-564D6B268DC1}"/>
                  </a:ext>
                </a:extLst>
              </p:cNvPr>
              <p:cNvCxnSpPr>
                <a:stCxn id="163" idx="6"/>
                <a:endCxn id="154" idx="2"/>
              </p:cNvCxnSpPr>
              <p:nvPr/>
            </p:nvCxnSpPr>
            <p:spPr>
              <a:xfrm>
                <a:off x="6606777" y="2800621"/>
                <a:ext cx="414447" cy="2634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9FAE10DE-E20C-40C7-83BC-398742C7233F}"/>
                  </a:ext>
                </a:extLst>
              </p:cNvPr>
              <p:cNvCxnSpPr>
                <a:stCxn id="163" idx="6"/>
                <a:endCxn id="156" idx="2"/>
              </p:cNvCxnSpPr>
              <p:nvPr/>
            </p:nvCxnSpPr>
            <p:spPr>
              <a:xfrm flipV="1">
                <a:off x="6606777" y="2537225"/>
                <a:ext cx="414447" cy="2633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avec flèche 78">
                <a:extLst>
                  <a:ext uri="{FF2B5EF4-FFF2-40B4-BE49-F238E27FC236}">
                    <a16:creationId xmlns:a16="http://schemas.microsoft.com/office/drawing/2014/main" id="{1FEBE948-5F2D-472B-A3A3-EA73EF7C1507}"/>
                  </a:ext>
                </a:extLst>
              </p:cNvPr>
              <p:cNvCxnSpPr>
                <a:stCxn id="163" idx="6"/>
                <a:endCxn id="155" idx="2"/>
              </p:cNvCxnSpPr>
              <p:nvPr/>
            </p:nvCxnSpPr>
            <p:spPr>
              <a:xfrm flipV="1">
                <a:off x="6606777" y="2273801"/>
                <a:ext cx="414447" cy="5268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avec flèche 79">
                <a:extLst>
                  <a:ext uri="{FF2B5EF4-FFF2-40B4-BE49-F238E27FC236}">
                    <a16:creationId xmlns:a16="http://schemas.microsoft.com/office/drawing/2014/main" id="{D5A0835E-F640-4916-A5C4-A1BCA5BAB398}"/>
                  </a:ext>
                </a:extLst>
              </p:cNvPr>
              <p:cNvCxnSpPr>
                <a:stCxn id="163" idx="6"/>
                <a:endCxn id="157" idx="2"/>
              </p:cNvCxnSpPr>
              <p:nvPr/>
            </p:nvCxnSpPr>
            <p:spPr>
              <a:xfrm flipV="1">
                <a:off x="6606777" y="2010377"/>
                <a:ext cx="414447" cy="7902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avec flèche 80">
                <a:extLst>
                  <a:ext uri="{FF2B5EF4-FFF2-40B4-BE49-F238E27FC236}">
                    <a16:creationId xmlns:a16="http://schemas.microsoft.com/office/drawing/2014/main" id="{F8AC9328-1DFF-4FA5-B946-12920EE33AB5}"/>
                  </a:ext>
                </a:extLst>
              </p:cNvPr>
              <p:cNvCxnSpPr>
                <a:stCxn id="164" idx="6"/>
                <a:endCxn id="154" idx="2"/>
              </p:cNvCxnSpPr>
              <p:nvPr/>
            </p:nvCxnSpPr>
            <p:spPr>
              <a:xfrm>
                <a:off x="6606777" y="3064028"/>
                <a:ext cx="414447" cy="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avec flèche 81">
                <a:extLst>
                  <a:ext uri="{FF2B5EF4-FFF2-40B4-BE49-F238E27FC236}">
                    <a16:creationId xmlns:a16="http://schemas.microsoft.com/office/drawing/2014/main" id="{D5D0709E-378E-48DA-852F-03758FC314D8}"/>
                  </a:ext>
                </a:extLst>
              </p:cNvPr>
              <p:cNvCxnSpPr>
                <a:stCxn id="164" idx="6"/>
                <a:endCxn id="153" idx="2"/>
              </p:cNvCxnSpPr>
              <p:nvPr/>
            </p:nvCxnSpPr>
            <p:spPr>
              <a:xfrm flipV="1">
                <a:off x="6606777" y="2800649"/>
                <a:ext cx="414447" cy="2633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avec flèche 82">
                <a:extLst>
                  <a:ext uri="{FF2B5EF4-FFF2-40B4-BE49-F238E27FC236}">
                    <a16:creationId xmlns:a16="http://schemas.microsoft.com/office/drawing/2014/main" id="{4313BCFF-EFEB-4789-A71C-D8E0101B9938}"/>
                  </a:ext>
                </a:extLst>
              </p:cNvPr>
              <p:cNvCxnSpPr>
                <a:stCxn id="164" idx="6"/>
                <a:endCxn id="156" idx="2"/>
              </p:cNvCxnSpPr>
              <p:nvPr/>
            </p:nvCxnSpPr>
            <p:spPr>
              <a:xfrm flipV="1">
                <a:off x="6606777" y="2537225"/>
                <a:ext cx="414447" cy="5268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eur droit avec flèche 83">
                <a:extLst>
                  <a:ext uri="{FF2B5EF4-FFF2-40B4-BE49-F238E27FC236}">
                    <a16:creationId xmlns:a16="http://schemas.microsoft.com/office/drawing/2014/main" id="{09B746AB-E7E2-45FD-A95D-CD639E9513FB}"/>
                  </a:ext>
                </a:extLst>
              </p:cNvPr>
              <p:cNvCxnSpPr>
                <a:stCxn id="164" idx="6"/>
                <a:endCxn id="155" idx="2"/>
              </p:cNvCxnSpPr>
              <p:nvPr/>
            </p:nvCxnSpPr>
            <p:spPr>
              <a:xfrm flipV="1">
                <a:off x="6606777" y="2273801"/>
                <a:ext cx="414447" cy="7902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avec flèche 84">
                <a:extLst>
                  <a:ext uri="{FF2B5EF4-FFF2-40B4-BE49-F238E27FC236}">
                    <a16:creationId xmlns:a16="http://schemas.microsoft.com/office/drawing/2014/main" id="{D63B8A4E-0469-4477-86D7-2559A2FCAED2}"/>
                  </a:ext>
                </a:extLst>
              </p:cNvPr>
              <p:cNvCxnSpPr>
                <a:stCxn id="164" idx="6"/>
                <a:endCxn id="157" idx="2"/>
              </p:cNvCxnSpPr>
              <p:nvPr/>
            </p:nvCxnSpPr>
            <p:spPr>
              <a:xfrm flipV="1">
                <a:off x="6606777" y="2010377"/>
                <a:ext cx="414447" cy="10536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avec flèche 85">
                <a:extLst>
                  <a:ext uri="{FF2B5EF4-FFF2-40B4-BE49-F238E27FC236}">
                    <a16:creationId xmlns:a16="http://schemas.microsoft.com/office/drawing/2014/main" id="{C5DE6184-95CF-48D4-B954-46990B066410}"/>
                  </a:ext>
                </a:extLst>
              </p:cNvPr>
              <p:cNvCxnSpPr>
                <a:stCxn id="164" idx="6"/>
                <a:endCxn id="158" idx="2"/>
              </p:cNvCxnSpPr>
              <p:nvPr/>
            </p:nvCxnSpPr>
            <p:spPr>
              <a:xfrm>
                <a:off x="6606777" y="3064028"/>
                <a:ext cx="414447" cy="2634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avec flèche 86">
                <a:extLst>
                  <a:ext uri="{FF2B5EF4-FFF2-40B4-BE49-F238E27FC236}">
                    <a16:creationId xmlns:a16="http://schemas.microsoft.com/office/drawing/2014/main" id="{86E9AA27-798F-4F66-BEA4-AEEFF9C93112}"/>
                  </a:ext>
                </a:extLst>
              </p:cNvPr>
              <p:cNvCxnSpPr>
                <a:stCxn id="168" idx="6"/>
                <a:endCxn id="158" idx="2"/>
              </p:cNvCxnSpPr>
              <p:nvPr/>
            </p:nvCxnSpPr>
            <p:spPr>
              <a:xfrm>
                <a:off x="6606777" y="3327432"/>
                <a:ext cx="414447" cy="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avec flèche 87">
                <a:extLst>
                  <a:ext uri="{FF2B5EF4-FFF2-40B4-BE49-F238E27FC236}">
                    <a16:creationId xmlns:a16="http://schemas.microsoft.com/office/drawing/2014/main" id="{B3EFF88B-6998-492A-B4DE-008E18931CC4}"/>
                  </a:ext>
                </a:extLst>
              </p:cNvPr>
              <p:cNvCxnSpPr>
                <a:stCxn id="168" idx="6"/>
                <a:endCxn id="154" idx="2"/>
              </p:cNvCxnSpPr>
              <p:nvPr/>
            </p:nvCxnSpPr>
            <p:spPr>
              <a:xfrm flipV="1">
                <a:off x="6606777" y="3064075"/>
                <a:ext cx="414447" cy="2633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avec flèche 88">
                <a:extLst>
                  <a:ext uri="{FF2B5EF4-FFF2-40B4-BE49-F238E27FC236}">
                    <a16:creationId xmlns:a16="http://schemas.microsoft.com/office/drawing/2014/main" id="{AFB32C25-2F27-43D5-92F2-2A4EA5A36875}"/>
                  </a:ext>
                </a:extLst>
              </p:cNvPr>
              <p:cNvCxnSpPr>
                <a:stCxn id="168" idx="6"/>
                <a:endCxn id="153" idx="2"/>
              </p:cNvCxnSpPr>
              <p:nvPr/>
            </p:nvCxnSpPr>
            <p:spPr>
              <a:xfrm flipV="1">
                <a:off x="6606777" y="2800649"/>
                <a:ext cx="414447" cy="5267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avec flèche 89">
                <a:extLst>
                  <a:ext uri="{FF2B5EF4-FFF2-40B4-BE49-F238E27FC236}">
                    <a16:creationId xmlns:a16="http://schemas.microsoft.com/office/drawing/2014/main" id="{FECB34F9-9A8C-4285-AB99-C82D6A13890E}"/>
                  </a:ext>
                </a:extLst>
              </p:cNvPr>
              <p:cNvCxnSpPr>
                <a:stCxn id="168" idx="6"/>
                <a:endCxn id="156" idx="2"/>
              </p:cNvCxnSpPr>
              <p:nvPr/>
            </p:nvCxnSpPr>
            <p:spPr>
              <a:xfrm flipV="1">
                <a:off x="6606777" y="2537225"/>
                <a:ext cx="414447" cy="7902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avec flèche 90">
                <a:extLst>
                  <a:ext uri="{FF2B5EF4-FFF2-40B4-BE49-F238E27FC236}">
                    <a16:creationId xmlns:a16="http://schemas.microsoft.com/office/drawing/2014/main" id="{CA3301C8-F77D-4238-8A27-C463F73FC279}"/>
                  </a:ext>
                </a:extLst>
              </p:cNvPr>
              <p:cNvCxnSpPr>
                <a:stCxn id="168" idx="6"/>
                <a:endCxn id="155" idx="2"/>
              </p:cNvCxnSpPr>
              <p:nvPr/>
            </p:nvCxnSpPr>
            <p:spPr>
              <a:xfrm flipV="1">
                <a:off x="6606777" y="2273801"/>
                <a:ext cx="414447" cy="10536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cteur droit avec flèche 91">
                <a:extLst>
                  <a:ext uri="{FF2B5EF4-FFF2-40B4-BE49-F238E27FC236}">
                    <a16:creationId xmlns:a16="http://schemas.microsoft.com/office/drawing/2014/main" id="{2943C6FE-D4A0-45B2-AF08-DDD8A95DB2B3}"/>
                  </a:ext>
                </a:extLst>
              </p:cNvPr>
              <p:cNvCxnSpPr>
                <a:stCxn id="168" idx="6"/>
                <a:endCxn id="157" idx="2"/>
              </p:cNvCxnSpPr>
              <p:nvPr/>
            </p:nvCxnSpPr>
            <p:spPr>
              <a:xfrm flipV="1">
                <a:off x="6606777" y="2010377"/>
                <a:ext cx="414447" cy="13170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351E4E03-A858-4FED-9E45-C935E430310C}"/>
                  </a:ext>
                </a:extLst>
              </p:cNvPr>
              <p:cNvGrpSpPr/>
              <p:nvPr/>
            </p:nvGrpSpPr>
            <p:grpSpPr>
              <a:xfrm>
                <a:off x="6457950" y="1145597"/>
                <a:ext cx="148829" cy="2519834"/>
                <a:chOff x="3970082" y="209951"/>
                <a:chExt cx="359252" cy="6082556"/>
              </a:xfrm>
            </p:grpSpPr>
            <p:sp>
              <p:nvSpPr>
                <p:cNvPr id="163" name="Ellipse 162">
                  <a:extLst>
                    <a:ext uri="{FF2B5EF4-FFF2-40B4-BE49-F238E27FC236}">
                      <a16:creationId xmlns:a16="http://schemas.microsoft.com/office/drawing/2014/main" id="{7B0B3DD9-0B5A-493F-9E5C-1470EFEDF2D7}"/>
                    </a:ext>
                  </a:extLst>
                </p:cNvPr>
                <p:cNvSpPr/>
                <p:nvPr/>
              </p:nvSpPr>
              <p:spPr>
                <a:xfrm>
                  <a:off x="3970082" y="4024919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Ellipse 163">
                  <a:extLst>
                    <a:ext uri="{FF2B5EF4-FFF2-40B4-BE49-F238E27FC236}">
                      <a16:creationId xmlns:a16="http://schemas.microsoft.com/office/drawing/2014/main" id="{A08DA7C6-C5FE-47BC-8B0C-5D5E9BF71C8A}"/>
                    </a:ext>
                  </a:extLst>
                </p:cNvPr>
                <p:cNvSpPr/>
                <p:nvPr/>
              </p:nvSpPr>
              <p:spPr>
                <a:xfrm>
                  <a:off x="3970082" y="4660747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Ellipse 164">
                  <a:extLst>
                    <a:ext uri="{FF2B5EF4-FFF2-40B4-BE49-F238E27FC236}">
                      <a16:creationId xmlns:a16="http://schemas.microsoft.com/office/drawing/2014/main" id="{67534D47-C0D3-446F-BEA0-D697D8AB490A}"/>
                    </a:ext>
                  </a:extLst>
                </p:cNvPr>
                <p:cNvSpPr/>
                <p:nvPr/>
              </p:nvSpPr>
              <p:spPr>
                <a:xfrm>
                  <a:off x="3970082" y="2753263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Ellipse 165">
                  <a:extLst>
                    <a:ext uri="{FF2B5EF4-FFF2-40B4-BE49-F238E27FC236}">
                      <a16:creationId xmlns:a16="http://schemas.microsoft.com/office/drawing/2014/main" id="{B84BA8E9-DCEA-4300-A533-2D50F8316117}"/>
                    </a:ext>
                  </a:extLst>
                </p:cNvPr>
                <p:cNvSpPr/>
                <p:nvPr/>
              </p:nvSpPr>
              <p:spPr>
                <a:xfrm>
                  <a:off x="3970082" y="3389091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Ellipse 166">
                  <a:extLst>
                    <a:ext uri="{FF2B5EF4-FFF2-40B4-BE49-F238E27FC236}">
                      <a16:creationId xmlns:a16="http://schemas.microsoft.com/office/drawing/2014/main" id="{F383C77E-335E-4E1E-A6F2-C30091D23D79}"/>
                    </a:ext>
                  </a:extLst>
                </p:cNvPr>
                <p:cNvSpPr/>
                <p:nvPr/>
              </p:nvSpPr>
              <p:spPr>
                <a:xfrm>
                  <a:off x="3970082" y="2117435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0B1E4E54-F8DB-48B4-B0E6-5E54227CDF31}"/>
                    </a:ext>
                  </a:extLst>
                </p:cNvPr>
                <p:cNvSpPr/>
                <p:nvPr/>
              </p:nvSpPr>
              <p:spPr>
                <a:xfrm>
                  <a:off x="3970082" y="5296575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Ellipse 168">
                  <a:extLst>
                    <a:ext uri="{FF2B5EF4-FFF2-40B4-BE49-F238E27FC236}">
                      <a16:creationId xmlns:a16="http://schemas.microsoft.com/office/drawing/2014/main" id="{63E8F811-4697-4A6B-8520-DD15E2053301}"/>
                    </a:ext>
                  </a:extLst>
                </p:cNvPr>
                <p:cNvSpPr/>
                <p:nvPr/>
              </p:nvSpPr>
              <p:spPr>
                <a:xfrm>
                  <a:off x="3970082" y="5932406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Ellipse 169">
                  <a:extLst>
                    <a:ext uri="{FF2B5EF4-FFF2-40B4-BE49-F238E27FC236}">
                      <a16:creationId xmlns:a16="http://schemas.microsoft.com/office/drawing/2014/main" id="{BA949333-93A5-407E-9D5A-32BA10F5E774}"/>
                    </a:ext>
                  </a:extLst>
                </p:cNvPr>
                <p:cNvSpPr/>
                <p:nvPr/>
              </p:nvSpPr>
              <p:spPr>
                <a:xfrm>
                  <a:off x="3970082" y="845779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Ellipse 170">
                  <a:extLst>
                    <a:ext uri="{FF2B5EF4-FFF2-40B4-BE49-F238E27FC236}">
                      <a16:creationId xmlns:a16="http://schemas.microsoft.com/office/drawing/2014/main" id="{173CF29B-AE41-4A44-BF49-C183411D672B}"/>
                    </a:ext>
                  </a:extLst>
                </p:cNvPr>
                <p:cNvSpPr/>
                <p:nvPr/>
              </p:nvSpPr>
              <p:spPr>
                <a:xfrm>
                  <a:off x="3970082" y="1481607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Ellipse 171">
                  <a:extLst>
                    <a:ext uri="{FF2B5EF4-FFF2-40B4-BE49-F238E27FC236}">
                      <a16:creationId xmlns:a16="http://schemas.microsoft.com/office/drawing/2014/main" id="{FFA44192-6379-41D9-A21A-0131774EB433}"/>
                    </a:ext>
                  </a:extLst>
                </p:cNvPr>
                <p:cNvSpPr/>
                <p:nvPr/>
              </p:nvSpPr>
              <p:spPr>
                <a:xfrm>
                  <a:off x="3970082" y="209951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FD489C5-6191-4CD6-8009-56887E1D4F75}"/>
                  </a:ext>
                </a:extLst>
              </p:cNvPr>
              <p:cNvGrpSpPr/>
              <p:nvPr/>
            </p:nvGrpSpPr>
            <p:grpSpPr>
              <a:xfrm>
                <a:off x="7021223" y="1145513"/>
                <a:ext cx="148829" cy="2520000"/>
                <a:chOff x="5339424" y="209548"/>
                <a:chExt cx="359252" cy="6082959"/>
              </a:xfrm>
            </p:grpSpPr>
            <p:sp>
              <p:nvSpPr>
                <p:cNvPr id="153" name="Ellipse 152">
                  <a:extLst>
                    <a:ext uri="{FF2B5EF4-FFF2-40B4-BE49-F238E27FC236}">
                      <a16:creationId xmlns:a16="http://schemas.microsoft.com/office/drawing/2014/main" id="{54F1DC79-8A42-4C43-813B-2102CDBE6B2B}"/>
                    </a:ext>
                  </a:extLst>
                </p:cNvPr>
                <p:cNvSpPr/>
                <p:nvPr/>
              </p:nvSpPr>
              <p:spPr>
                <a:xfrm>
                  <a:off x="5339424" y="4024786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Ellipse 153">
                  <a:extLst>
                    <a:ext uri="{FF2B5EF4-FFF2-40B4-BE49-F238E27FC236}">
                      <a16:creationId xmlns:a16="http://schemas.microsoft.com/office/drawing/2014/main" id="{8F1B3B63-588E-4EC0-BC70-6DFC428A0D58}"/>
                    </a:ext>
                  </a:extLst>
                </p:cNvPr>
                <p:cNvSpPr/>
                <p:nvPr/>
              </p:nvSpPr>
              <p:spPr>
                <a:xfrm>
                  <a:off x="5339424" y="4660659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Ellipse 154">
                  <a:extLst>
                    <a:ext uri="{FF2B5EF4-FFF2-40B4-BE49-F238E27FC236}">
                      <a16:creationId xmlns:a16="http://schemas.microsoft.com/office/drawing/2014/main" id="{5A6AEE4B-F375-47B8-85CC-EC831B3E54B2}"/>
                    </a:ext>
                  </a:extLst>
                </p:cNvPr>
                <p:cNvSpPr/>
                <p:nvPr/>
              </p:nvSpPr>
              <p:spPr>
                <a:xfrm>
                  <a:off x="5339424" y="2753040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09BE194E-DE23-466C-A0A8-3B5DF48E4442}"/>
                    </a:ext>
                  </a:extLst>
                </p:cNvPr>
                <p:cNvSpPr/>
                <p:nvPr/>
              </p:nvSpPr>
              <p:spPr>
                <a:xfrm>
                  <a:off x="5339424" y="3388913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15BD472B-4C7F-43EA-8AC2-A1326AF25709}"/>
                    </a:ext>
                  </a:extLst>
                </p:cNvPr>
                <p:cNvSpPr/>
                <p:nvPr/>
              </p:nvSpPr>
              <p:spPr>
                <a:xfrm>
                  <a:off x="5339424" y="2117167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Ellipse 157">
                  <a:extLst>
                    <a:ext uri="{FF2B5EF4-FFF2-40B4-BE49-F238E27FC236}">
                      <a16:creationId xmlns:a16="http://schemas.microsoft.com/office/drawing/2014/main" id="{2A9FD3A8-AF87-49B2-B83C-244B3CE1B328}"/>
                    </a:ext>
                  </a:extLst>
                </p:cNvPr>
                <p:cNvSpPr/>
                <p:nvPr/>
              </p:nvSpPr>
              <p:spPr>
                <a:xfrm>
                  <a:off x="5339424" y="5296532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Ellipse 158">
                  <a:extLst>
                    <a:ext uri="{FF2B5EF4-FFF2-40B4-BE49-F238E27FC236}">
                      <a16:creationId xmlns:a16="http://schemas.microsoft.com/office/drawing/2014/main" id="{8240DE94-4862-431E-BDD5-A4B5EBC07459}"/>
                    </a:ext>
                  </a:extLst>
                </p:cNvPr>
                <p:cNvSpPr/>
                <p:nvPr/>
              </p:nvSpPr>
              <p:spPr>
                <a:xfrm>
                  <a:off x="5339424" y="845421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Ellipse 159">
                  <a:extLst>
                    <a:ext uri="{FF2B5EF4-FFF2-40B4-BE49-F238E27FC236}">
                      <a16:creationId xmlns:a16="http://schemas.microsoft.com/office/drawing/2014/main" id="{31229BB1-6665-477A-9964-922EA62C5AD2}"/>
                    </a:ext>
                  </a:extLst>
                </p:cNvPr>
                <p:cNvSpPr/>
                <p:nvPr/>
              </p:nvSpPr>
              <p:spPr>
                <a:xfrm>
                  <a:off x="5339424" y="1481294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Ellipse 160">
                  <a:extLst>
                    <a:ext uri="{FF2B5EF4-FFF2-40B4-BE49-F238E27FC236}">
                      <a16:creationId xmlns:a16="http://schemas.microsoft.com/office/drawing/2014/main" id="{1B3E5840-09C9-4940-8DDF-B04A2D491CA4}"/>
                    </a:ext>
                  </a:extLst>
                </p:cNvPr>
                <p:cNvSpPr/>
                <p:nvPr/>
              </p:nvSpPr>
              <p:spPr>
                <a:xfrm>
                  <a:off x="5339424" y="209548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Ellipse 161">
                  <a:extLst>
                    <a:ext uri="{FF2B5EF4-FFF2-40B4-BE49-F238E27FC236}">
                      <a16:creationId xmlns:a16="http://schemas.microsoft.com/office/drawing/2014/main" id="{383FDE45-B580-40AB-8847-B0FC7417626E}"/>
                    </a:ext>
                  </a:extLst>
                </p:cNvPr>
                <p:cNvSpPr/>
                <p:nvPr/>
              </p:nvSpPr>
              <p:spPr>
                <a:xfrm>
                  <a:off x="5339424" y="5932406"/>
                  <a:ext cx="359252" cy="360101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9" name="Connecteur droit avec flèche 98">
                <a:extLst>
                  <a:ext uri="{FF2B5EF4-FFF2-40B4-BE49-F238E27FC236}">
                    <a16:creationId xmlns:a16="http://schemas.microsoft.com/office/drawing/2014/main" id="{CA957DC5-2879-4FEF-B4CA-A032353F8632}"/>
                  </a:ext>
                </a:extLst>
              </p:cNvPr>
              <p:cNvCxnSpPr>
                <a:stCxn id="172" idx="6"/>
                <a:endCxn id="161" idx="2"/>
              </p:cNvCxnSpPr>
              <p:nvPr/>
            </p:nvCxnSpPr>
            <p:spPr>
              <a:xfrm flipV="1">
                <a:off x="6606777" y="1220103"/>
                <a:ext cx="414447" cy="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99">
                <a:extLst>
                  <a:ext uri="{FF2B5EF4-FFF2-40B4-BE49-F238E27FC236}">
                    <a16:creationId xmlns:a16="http://schemas.microsoft.com/office/drawing/2014/main" id="{FDE3E3F5-E9EA-49CB-AEAD-4746D9FBD68C}"/>
                  </a:ext>
                </a:extLst>
              </p:cNvPr>
              <p:cNvCxnSpPr>
                <a:stCxn id="172" idx="6"/>
                <a:endCxn id="159" idx="2"/>
              </p:cNvCxnSpPr>
              <p:nvPr/>
            </p:nvCxnSpPr>
            <p:spPr>
              <a:xfrm>
                <a:off x="6606777" y="1220186"/>
                <a:ext cx="414447" cy="2633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894D1B34-7E19-47CF-81DD-E905E7CC5611}"/>
                  </a:ext>
                </a:extLst>
              </p:cNvPr>
              <p:cNvCxnSpPr>
                <a:stCxn id="172" idx="6"/>
                <a:endCxn id="160" idx="2"/>
              </p:cNvCxnSpPr>
              <p:nvPr/>
            </p:nvCxnSpPr>
            <p:spPr>
              <a:xfrm>
                <a:off x="6606777" y="1220186"/>
                <a:ext cx="414447" cy="526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avec flèche 101">
                <a:extLst>
                  <a:ext uri="{FF2B5EF4-FFF2-40B4-BE49-F238E27FC236}">
                    <a16:creationId xmlns:a16="http://schemas.microsoft.com/office/drawing/2014/main" id="{8E9B217B-7AF2-46B0-95E3-E03CB122427E}"/>
                  </a:ext>
                </a:extLst>
              </p:cNvPr>
              <p:cNvCxnSpPr>
                <a:stCxn id="172" idx="6"/>
                <a:endCxn id="155" idx="2"/>
              </p:cNvCxnSpPr>
              <p:nvPr/>
            </p:nvCxnSpPr>
            <p:spPr>
              <a:xfrm>
                <a:off x="6606777" y="1220186"/>
                <a:ext cx="414447" cy="10536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2F106C27-8C0F-4733-88BC-FA67F8C4F683}"/>
                  </a:ext>
                </a:extLst>
              </p:cNvPr>
              <p:cNvCxnSpPr>
                <a:stCxn id="172" idx="6"/>
                <a:endCxn id="156" idx="2"/>
              </p:cNvCxnSpPr>
              <p:nvPr/>
            </p:nvCxnSpPr>
            <p:spPr>
              <a:xfrm>
                <a:off x="6606777" y="1220186"/>
                <a:ext cx="414447" cy="13170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EB06573A-3BF1-4535-8686-54C160919A9D}"/>
                  </a:ext>
                </a:extLst>
              </p:cNvPr>
              <p:cNvCxnSpPr>
                <a:stCxn id="172" idx="6"/>
                <a:endCxn id="153" idx="2"/>
              </p:cNvCxnSpPr>
              <p:nvPr/>
            </p:nvCxnSpPr>
            <p:spPr>
              <a:xfrm>
                <a:off x="6606777" y="1220186"/>
                <a:ext cx="414447" cy="1580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B0A6455A-33C4-4416-817D-7308C9854741}"/>
                  </a:ext>
                </a:extLst>
              </p:cNvPr>
              <p:cNvCxnSpPr>
                <a:stCxn id="172" idx="6"/>
                <a:endCxn id="154" idx="2"/>
              </p:cNvCxnSpPr>
              <p:nvPr/>
            </p:nvCxnSpPr>
            <p:spPr>
              <a:xfrm>
                <a:off x="6606777" y="1220186"/>
                <a:ext cx="414447" cy="1843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>
                <a:extLst>
                  <a:ext uri="{FF2B5EF4-FFF2-40B4-BE49-F238E27FC236}">
                    <a16:creationId xmlns:a16="http://schemas.microsoft.com/office/drawing/2014/main" id="{BA49BD17-BD60-4823-96BD-CF75172A76B3}"/>
                  </a:ext>
                </a:extLst>
              </p:cNvPr>
              <p:cNvCxnSpPr>
                <a:stCxn id="172" idx="6"/>
                <a:endCxn id="158" idx="2"/>
              </p:cNvCxnSpPr>
              <p:nvPr/>
            </p:nvCxnSpPr>
            <p:spPr>
              <a:xfrm>
                <a:off x="6606777" y="1220186"/>
                <a:ext cx="414447" cy="21073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>
                <a:extLst>
                  <a:ext uri="{FF2B5EF4-FFF2-40B4-BE49-F238E27FC236}">
                    <a16:creationId xmlns:a16="http://schemas.microsoft.com/office/drawing/2014/main" id="{D61312C9-9D9F-46B9-9D6C-A2A9954BE40D}"/>
                  </a:ext>
                </a:extLst>
              </p:cNvPr>
              <p:cNvCxnSpPr>
                <a:stCxn id="172" idx="6"/>
                <a:endCxn id="162" idx="2"/>
              </p:cNvCxnSpPr>
              <p:nvPr/>
            </p:nvCxnSpPr>
            <p:spPr>
              <a:xfrm>
                <a:off x="6606777" y="1220186"/>
                <a:ext cx="414447" cy="23707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>
                <a:extLst>
                  <a:ext uri="{FF2B5EF4-FFF2-40B4-BE49-F238E27FC236}">
                    <a16:creationId xmlns:a16="http://schemas.microsoft.com/office/drawing/2014/main" id="{E3A31913-0D9B-45D8-8670-241B36044E25}"/>
                  </a:ext>
                </a:extLst>
              </p:cNvPr>
              <p:cNvCxnSpPr>
                <a:stCxn id="170" idx="6"/>
                <a:endCxn id="159" idx="2"/>
              </p:cNvCxnSpPr>
              <p:nvPr/>
            </p:nvCxnSpPr>
            <p:spPr>
              <a:xfrm flipV="1">
                <a:off x="6606777" y="1483527"/>
                <a:ext cx="414447" cy="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>
                <a:extLst>
                  <a:ext uri="{FF2B5EF4-FFF2-40B4-BE49-F238E27FC236}">
                    <a16:creationId xmlns:a16="http://schemas.microsoft.com/office/drawing/2014/main" id="{9D70E4A4-A9A7-40E3-A709-A5E77D518359}"/>
                  </a:ext>
                </a:extLst>
              </p:cNvPr>
              <p:cNvCxnSpPr>
                <a:stCxn id="170" idx="6"/>
                <a:endCxn id="161" idx="2"/>
              </p:cNvCxnSpPr>
              <p:nvPr/>
            </p:nvCxnSpPr>
            <p:spPr>
              <a:xfrm flipV="1">
                <a:off x="6606777" y="1220103"/>
                <a:ext cx="414447" cy="2634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>
                <a:extLst>
                  <a:ext uri="{FF2B5EF4-FFF2-40B4-BE49-F238E27FC236}">
                    <a16:creationId xmlns:a16="http://schemas.microsoft.com/office/drawing/2014/main" id="{443B2515-27E3-453B-8A7C-9AB6CFF56069}"/>
                  </a:ext>
                </a:extLst>
              </p:cNvPr>
              <p:cNvCxnSpPr>
                <a:stCxn id="170" idx="6"/>
                <a:endCxn id="157" idx="2"/>
              </p:cNvCxnSpPr>
              <p:nvPr/>
            </p:nvCxnSpPr>
            <p:spPr>
              <a:xfrm>
                <a:off x="6606777" y="1483592"/>
                <a:ext cx="414447" cy="5267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>
                <a:extLst>
                  <a:ext uri="{FF2B5EF4-FFF2-40B4-BE49-F238E27FC236}">
                    <a16:creationId xmlns:a16="http://schemas.microsoft.com/office/drawing/2014/main" id="{E4D13EDC-43E8-47E1-B739-D0FC523F0DE4}"/>
                  </a:ext>
                </a:extLst>
              </p:cNvPr>
              <p:cNvCxnSpPr>
                <a:stCxn id="170" idx="6"/>
                <a:endCxn id="156" idx="2"/>
              </p:cNvCxnSpPr>
              <p:nvPr/>
            </p:nvCxnSpPr>
            <p:spPr>
              <a:xfrm>
                <a:off x="6606777" y="1483592"/>
                <a:ext cx="414447" cy="10536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avec flèche 111">
                <a:extLst>
                  <a:ext uri="{FF2B5EF4-FFF2-40B4-BE49-F238E27FC236}">
                    <a16:creationId xmlns:a16="http://schemas.microsoft.com/office/drawing/2014/main" id="{3D9E2D7E-18C3-4D86-A127-D85B9B3A64EE}"/>
                  </a:ext>
                </a:extLst>
              </p:cNvPr>
              <p:cNvCxnSpPr>
                <a:stCxn id="170" idx="6"/>
                <a:endCxn id="153" idx="2"/>
              </p:cNvCxnSpPr>
              <p:nvPr/>
            </p:nvCxnSpPr>
            <p:spPr>
              <a:xfrm>
                <a:off x="6606777" y="1483592"/>
                <a:ext cx="414447" cy="13170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>
                <a:extLst>
                  <a:ext uri="{FF2B5EF4-FFF2-40B4-BE49-F238E27FC236}">
                    <a16:creationId xmlns:a16="http://schemas.microsoft.com/office/drawing/2014/main" id="{6F49E435-2026-40AF-B031-2880DEFFA828}"/>
                  </a:ext>
                </a:extLst>
              </p:cNvPr>
              <p:cNvCxnSpPr>
                <a:stCxn id="170" idx="6"/>
                <a:endCxn id="154" idx="2"/>
              </p:cNvCxnSpPr>
              <p:nvPr/>
            </p:nvCxnSpPr>
            <p:spPr>
              <a:xfrm>
                <a:off x="6606777" y="1483592"/>
                <a:ext cx="414447" cy="15804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>
                <a:extLst>
                  <a:ext uri="{FF2B5EF4-FFF2-40B4-BE49-F238E27FC236}">
                    <a16:creationId xmlns:a16="http://schemas.microsoft.com/office/drawing/2014/main" id="{578C6856-CAA8-4E07-871B-59E9E6A787C2}"/>
                  </a:ext>
                </a:extLst>
              </p:cNvPr>
              <p:cNvCxnSpPr>
                <a:stCxn id="170" idx="6"/>
                <a:endCxn id="158" idx="2"/>
              </p:cNvCxnSpPr>
              <p:nvPr/>
            </p:nvCxnSpPr>
            <p:spPr>
              <a:xfrm>
                <a:off x="6606777" y="1483592"/>
                <a:ext cx="414447" cy="18439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avec flèche 114">
                <a:extLst>
                  <a:ext uri="{FF2B5EF4-FFF2-40B4-BE49-F238E27FC236}">
                    <a16:creationId xmlns:a16="http://schemas.microsoft.com/office/drawing/2014/main" id="{7D03FC4F-DE20-4A89-9FF7-4434B3E3EA96}"/>
                  </a:ext>
                </a:extLst>
              </p:cNvPr>
              <p:cNvCxnSpPr>
                <a:stCxn id="170" idx="6"/>
                <a:endCxn id="162" idx="2"/>
              </p:cNvCxnSpPr>
              <p:nvPr/>
            </p:nvCxnSpPr>
            <p:spPr>
              <a:xfrm>
                <a:off x="6606777" y="1483592"/>
                <a:ext cx="414447" cy="2107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onnecteur droit avec flèche 119">
                <a:extLst>
                  <a:ext uri="{FF2B5EF4-FFF2-40B4-BE49-F238E27FC236}">
                    <a16:creationId xmlns:a16="http://schemas.microsoft.com/office/drawing/2014/main" id="{8D07ED30-358C-4238-BA09-0E416A9D4655}"/>
                  </a:ext>
                </a:extLst>
              </p:cNvPr>
              <p:cNvCxnSpPr>
                <a:stCxn id="169" idx="6"/>
                <a:endCxn id="162" idx="2"/>
              </p:cNvCxnSpPr>
              <p:nvPr/>
            </p:nvCxnSpPr>
            <p:spPr>
              <a:xfrm>
                <a:off x="6606777" y="3590841"/>
                <a:ext cx="414447" cy="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cteur droit avec flèche 120">
                <a:extLst>
                  <a:ext uri="{FF2B5EF4-FFF2-40B4-BE49-F238E27FC236}">
                    <a16:creationId xmlns:a16="http://schemas.microsoft.com/office/drawing/2014/main" id="{53AC105E-2746-4BBC-9A6A-00DE66A034C1}"/>
                  </a:ext>
                </a:extLst>
              </p:cNvPr>
              <p:cNvCxnSpPr>
                <a:stCxn id="169" idx="6"/>
                <a:endCxn id="158" idx="2"/>
              </p:cNvCxnSpPr>
              <p:nvPr/>
            </p:nvCxnSpPr>
            <p:spPr>
              <a:xfrm flipV="1">
                <a:off x="6606777" y="3327499"/>
                <a:ext cx="414447" cy="2633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cteur droit avec flèche 121">
                <a:extLst>
                  <a:ext uri="{FF2B5EF4-FFF2-40B4-BE49-F238E27FC236}">
                    <a16:creationId xmlns:a16="http://schemas.microsoft.com/office/drawing/2014/main" id="{40A8EDF2-328A-49C7-84DC-123BED2AE9CC}"/>
                  </a:ext>
                </a:extLst>
              </p:cNvPr>
              <p:cNvCxnSpPr>
                <a:stCxn id="169" idx="6"/>
                <a:endCxn id="154" idx="2"/>
              </p:cNvCxnSpPr>
              <p:nvPr/>
            </p:nvCxnSpPr>
            <p:spPr>
              <a:xfrm flipV="1">
                <a:off x="6606777" y="3064075"/>
                <a:ext cx="414447" cy="526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cteur droit avec flèche 122">
                <a:extLst>
                  <a:ext uri="{FF2B5EF4-FFF2-40B4-BE49-F238E27FC236}">
                    <a16:creationId xmlns:a16="http://schemas.microsoft.com/office/drawing/2014/main" id="{9713D0AE-34BE-4C65-8400-4E1949E6C4C8}"/>
                  </a:ext>
                </a:extLst>
              </p:cNvPr>
              <p:cNvCxnSpPr>
                <a:stCxn id="169" idx="6"/>
                <a:endCxn id="153" idx="2"/>
              </p:cNvCxnSpPr>
              <p:nvPr/>
            </p:nvCxnSpPr>
            <p:spPr>
              <a:xfrm flipV="1">
                <a:off x="6606777" y="2800649"/>
                <a:ext cx="414447" cy="7901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cteur droit avec flèche 123">
                <a:extLst>
                  <a:ext uri="{FF2B5EF4-FFF2-40B4-BE49-F238E27FC236}">
                    <a16:creationId xmlns:a16="http://schemas.microsoft.com/office/drawing/2014/main" id="{DA198425-E9A5-4569-A752-976C44F4ADA3}"/>
                  </a:ext>
                </a:extLst>
              </p:cNvPr>
              <p:cNvCxnSpPr>
                <a:stCxn id="169" idx="6"/>
                <a:endCxn id="155" idx="2"/>
              </p:cNvCxnSpPr>
              <p:nvPr/>
            </p:nvCxnSpPr>
            <p:spPr>
              <a:xfrm flipV="1">
                <a:off x="6606777" y="2273801"/>
                <a:ext cx="414447" cy="13170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cteur droit avec flèche 124">
                <a:extLst>
                  <a:ext uri="{FF2B5EF4-FFF2-40B4-BE49-F238E27FC236}">
                    <a16:creationId xmlns:a16="http://schemas.microsoft.com/office/drawing/2014/main" id="{E33CC65A-31AA-479D-BF67-4484D7BC4EE0}"/>
                  </a:ext>
                </a:extLst>
              </p:cNvPr>
              <p:cNvCxnSpPr>
                <a:stCxn id="169" idx="6"/>
                <a:endCxn id="156" idx="2"/>
              </p:cNvCxnSpPr>
              <p:nvPr/>
            </p:nvCxnSpPr>
            <p:spPr>
              <a:xfrm flipV="1">
                <a:off x="6606777" y="2537225"/>
                <a:ext cx="414447" cy="10536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cteur droit avec flèche 125">
                <a:extLst>
                  <a:ext uri="{FF2B5EF4-FFF2-40B4-BE49-F238E27FC236}">
                    <a16:creationId xmlns:a16="http://schemas.microsoft.com/office/drawing/2014/main" id="{38F651EF-76AB-4FBD-9888-736745D342C3}"/>
                  </a:ext>
                </a:extLst>
              </p:cNvPr>
              <p:cNvCxnSpPr>
                <a:stCxn id="169" idx="6"/>
                <a:endCxn id="160" idx="2"/>
              </p:cNvCxnSpPr>
              <p:nvPr/>
            </p:nvCxnSpPr>
            <p:spPr>
              <a:xfrm flipV="1">
                <a:off x="6606777" y="1746951"/>
                <a:ext cx="414447" cy="1843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5F3C9665-5474-415B-A63A-C60FE0E9CEA9}"/>
                  </a:ext>
                </a:extLst>
              </p:cNvPr>
              <p:cNvCxnSpPr>
                <a:stCxn id="169" idx="6"/>
                <a:endCxn id="159" idx="2"/>
              </p:cNvCxnSpPr>
              <p:nvPr/>
            </p:nvCxnSpPr>
            <p:spPr>
              <a:xfrm flipV="1">
                <a:off x="6606777" y="1483527"/>
                <a:ext cx="414447" cy="21073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 droit avec flèche 127">
                <a:extLst>
                  <a:ext uri="{FF2B5EF4-FFF2-40B4-BE49-F238E27FC236}">
                    <a16:creationId xmlns:a16="http://schemas.microsoft.com/office/drawing/2014/main" id="{C420052B-662E-4EFC-B069-0DFE5A87B280}"/>
                  </a:ext>
                </a:extLst>
              </p:cNvPr>
              <p:cNvCxnSpPr>
                <a:stCxn id="169" idx="6"/>
                <a:endCxn id="161" idx="2"/>
              </p:cNvCxnSpPr>
              <p:nvPr/>
            </p:nvCxnSpPr>
            <p:spPr>
              <a:xfrm flipV="1">
                <a:off x="6606777" y="1220103"/>
                <a:ext cx="414447" cy="23707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necteur droit avec flèche 128">
                <a:extLst>
                  <a:ext uri="{FF2B5EF4-FFF2-40B4-BE49-F238E27FC236}">
                    <a16:creationId xmlns:a16="http://schemas.microsoft.com/office/drawing/2014/main" id="{F79C7362-9F11-4F8A-A3A0-B7384DCD251A}"/>
                  </a:ext>
                </a:extLst>
              </p:cNvPr>
              <p:cNvCxnSpPr>
                <a:stCxn id="171" idx="6"/>
                <a:endCxn id="159" idx="2"/>
              </p:cNvCxnSpPr>
              <p:nvPr/>
            </p:nvCxnSpPr>
            <p:spPr>
              <a:xfrm flipV="1">
                <a:off x="6606777" y="1483527"/>
                <a:ext cx="414447" cy="2634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12307E05-BCEE-4C5E-8B21-8BCBDC080DEB}"/>
                  </a:ext>
                </a:extLst>
              </p:cNvPr>
              <p:cNvCxnSpPr>
                <a:stCxn id="171" idx="6"/>
                <a:endCxn id="161" idx="2"/>
              </p:cNvCxnSpPr>
              <p:nvPr/>
            </p:nvCxnSpPr>
            <p:spPr>
              <a:xfrm flipV="1">
                <a:off x="6606777" y="1220103"/>
                <a:ext cx="414447" cy="5268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necteur droit avec flèche 130">
                <a:extLst>
                  <a:ext uri="{FF2B5EF4-FFF2-40B4-BE49-F238E27FC236}">
                    <a16:creationId xmlns:a16="http://schemas.microsoft.com/office/drawing/2014/main" id="{1D2DA6D4-6BC8-4E68-AD84-0068A721ECF2}"/>
                  </a:ext>
                </a:extLst>
              </p:cNvPr>
              <p:cNvCxnSpPr>
                <a:stCxn id="171" idx="6"/>
                <a:endCxn id="160" idx="2"/>
              </p:cNvCxnSpPr>
              <p:nvPr/>
            </p:nvCxnSpPr>
            <p:spPr>
              <a:xfrm flipV="1">
                <a:off x="6606777" y="1746951"/>
                <a:ext cx="414447" cy="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cteur droit avec flèche 131">
                <a:extLst>
                  <a:ext uri="{FF2B5EF4-FFF2-40B4-BE49-F238E27FC236}">
                    <a16:creationId xmlns:a16="http://schemas.microsoft.com/office/drawing/2014/main" id="{C86B19F8-597E-49DE-BF6F-CD414DFDF165}"/>
                  </a:ext>
                </a:extLst>
              </p:cNvPr>
              <p:cNvCxnSpPr>
                <a:stCxn id="171" idx="6"/>
                <a:endCxn id="157" idx="2"/>
              </p:cNvCxnSpPr>
              <p:nvPr/>
            </p:nvCxnSpPr>
            <p:spPr>
              <a:xfrm>
                <a:off x="6606777" y="1746999"/>
                <a:ext cx="414447" cy="2633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71A4E3D8-7F06-4022-AA49-E55A13EF340E}"/>
                  </a:ext>
                </a:extLst>
              </p:cNvPr>
              <p:cNvCxnSpPr>
                <a:stCxn id="171" idx="6"/>
                <a:endCxn id="155" idx="2"/>
              </p:cNvCxnSpPr>
              <p:nvPr/>
            </p:nvCxnSpPr>
            <p:spPr>
              <a:xfrm>
                <a:off x="6606777" y="1746999"/>
                <a:ext cx="414447" cy="526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>
                <a:extLst>
                  <a:ext uri="{FF2B5EF4-FFF2-40B4-BE49-F238E27FC236}">
                    <a16:creationId xmlns:a16="http://schemas.microsoft.com/office/drawing/2014/main" id="{D1C2266E-F6EE-4751-8D41-631D97196568}"/>
                  </a:ext>
                </a:extLst>
              </p:cNvPr>
              <p:cNvCxnSpPr>
                <a:stCxn id="171" idx="6"/>
                <a:endCxn id="156" idx="2"/>
              </p:cNvCxnSpPr>
              <p:nvPr/>
            </p:nvCxnSpPr>
            <p:spPr>
              <a:xfrm>
                <a:off x="6606777" y="1746999"/>
                <a:ext cx="414447" cy="7902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08C8FD66-0BCD-4940-8D9C-EF641076B5C0}"/>
                  </a:ext>
                </a:extLst>
              </p:cNvPr>
              <p:cNvCxnSpPr>
                <a:stCxn id="171" idx="6"/>
                <a:endCxn id="153" idx="2"/>
              </p:cNvCxnSpPr>
              <p:nvPr/>
            </p:nvCxnSpPr>
            <p:spPr>
              <a:xfrm>
                <a:off x="6606777" y="1746999"/>
                <a:ext cx="414447" cy="10536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necteur droit avec flèche 135">
                <a:extLst>
                  <a:ext uri="{FF2B5EF4-FFF2-40B4-BE49-F238E27FC236}">
                    <a16:creationId xmlns:a16="http://schemas.microsoft.com/office/drawing/2014/main" id="{8287B4ED-73F2-4C94-B9F5-F844C12912CB}"/>
                  </a:ext>
                </a:extLst>
              </p:cNvPr>
              <p:cNvCxnSpPr>
                <a:stCxn id="171" idx="6"/>
                <a:endCxn id="154" idx="2"/>
              </p:cNvCxnSpPr>
              <p:nvPr/>
            </p:nvCxnSpPr>
            <p:spPr>
              <a:xfrm>
                <a:off x="6606777" y="1746999"/>
                <a:ext cx="414447" cy="13170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necteur droit avec flèche 136">
                <a:extLst>
                  <a:ext uri="{FF2B5EF4-FFF2-40B4-BE49-F238E27FC236}">
                    <a16:creationId xmlns:a16="http://schemas.microsoft.com/office/drawing/2014/main" id="{56AE1AF5-923B-425C-84C3-4DE63F700A55}"/>
                  </a:ext>
                </a:extLst>
              </p:cNvPr>
              <p:cNvCxnSpPr>
                <a:stCxn id="171" idx="6"/>
                <a:endCxn id="158" idx="2"/>
              </p:cNvCxnSpPr>
              <p:nvPr/>
            </p:nvCxnSpPr>
            <p:spPr>
              <a:xfrm>
                <a:off x="6606777" y="1746999"/>
                <a:ext cx="414447" cy="1580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E401E241-85FE-4021-83CF-00E54ABB6641}"/>
                  </a:ext>
                </a:extLst>
              </p:cNvPr>
              <p:cNvCxnSpPr>
                <a:stCxn id="171" idx="6"/>
                <a:endCxn id="162" idx="2"/>
              </p:cNvCxnSpPr>
              <p:nvPr/>
            </p:nvCxnSpPr>
            <p:spPr>
              <a:xfrm>
                <a:off x="6606777" y="1746999"/>
                <a:ext cx="414447" cy="18439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D021C6F0-4008-42DE-8DBC-DF634186FA81}"/>
                  </a:ext>
                </a:extLst>
              </p:cNvPr>
              <p:cNvCxnSpPr>
                <a:stCxn id="167" idx="6"/>
                <a:endCxn id="160" idx="2"/>
              </p:cNvCxnSpPr>
              <p:nvPr/>
            </p:nvCxnSpPr>
            <p:spPr>
              <a:xfrm flipV="1">
                <a:off x="6606777" y="1746951"/>
                <a:ext cx="414447" cy="2634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>
                <a:extLst>
                  <a:ext uri="{FF2B5EF4-FFF2-40B4-BE49-F238E27FC236}">
                    <a16:creationId xmlns:a16="http://schemas.microsoft.com/office/drawing/2014/main" id="{B510E6A8-0DD3-469A-8989-99AFCCFDB1F9}"/>
                  </a:ext>
                </a:extLst>
              </p:cNvPr>
              <p:cNvCxnSpPr>
                <a:stCxn id="167" idx="6"/>
                <a:endCxn id="159" idx="2"/>
              </p:cNvCxnSpPr>
              <p:nvPr/>
            </p:nvCxnSpPr>
            <p:spPr>
              <a:xfrm flipV="1">
                <a:off x="6606777" y="1483527"/>
                <a:ext cx="414447" cy="5268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cteur droit avec flèche 140">
                <a:extLst>
                  <a:ext uri="{FF2B5EF4-FFF2-40B4-BE49-F238E27FC236}">
                    <a16:creationId xmlns:a16="http://schemas.microsoft.com/office/drawing/2014/main" id="{6053A016-90EA-462A-8AB4-5B8088D6F721}"/>
                  </a:ext>
                </a:extLst>
              </p:cNvPr>
              <p:cNvCxnSpPr>
                <a:stCxn id="167" idx="6"/>
                <a:endCxn id="161" idx="2"/>
              </p:cNvCxnSpPr>
              <p:nvPr/>
            </p:nvCxnSpPr>
            <p:spPr>
              <a:xfrm flipV="1">
                <a:off x="6606777" y="1220103"/>
                <a:ext cx="414447" cy="7903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necteur droit avec flèche 141">
                <a:extLst>
                  <a:ext uri="{FF2B5EF4-FFF2-40B4-BE49-F238E27FC236}">
                    <a16:creationId xmlns:a16="http://schemas.microsoft.com/office/drawing/2014/main" id="{328D2BA7-9181-4AF1-8E73-57E1D3226D8F}"/>
                  </a:ext>
                </a:extLst>
              </p:cNvPr>
              <p:cNvCxnSpPr>
                <a:endCxn id="160" idx="2"/>
              </p:cNvCxnSpPr>
              <p:nvPr/>
            </p:nvCxnSpPr>
            <p:spPr>
              <a:xfrm flipV="1">
                <a:off x="6598767" y="1746951"/>
                <a:ext cx="422457" cy="526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necteur droit avec flèche 142">
                <a:extLst>
                  <a:ext uri="{FF2B5EF4-FFF2-40B4-BE49-F238E27FC236}">
                    <a16:creationId xmlns:a16="http://schemas.microsoft.com/office/drawing/2014/main" id="{8B2F17B0-C6EC-450A-918A-7BBB2D3381BD}"/>
                  </a:ext>
                </a:extLst>
              </p:cNvPr>
              <p:cNvCxnSpPr>
                <a:stCxn id="165" idx="6"/>
                <a:endCxn id="159" idx="2"/>
              </p:cNvCxnSpPr>
              <p:nvPr/>
            </p:nvCxnSpPr>
            <p:spPr>
              <a:xfrm flipV="1">
                <a:off x="6606777" y="1483527"/>
                <a:ext cx="414447" cy="790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necteur droit avec flèche 143">
                <a:extLst>
                  <a:ext uri="{FF2B5EF4-FFF2-40B4-BE49-F238E27FC236}">
                    <a16:creationId xmlns:a16="http://schemas.microsoft.com/office/drawing/2014/main" id="{3AA299CD-74C0-4388-A566-6F5FDF9CE0D9}"/>
                  </a:ext>
                </a:extLst>
              </p:cNvPr>
              <p:cNvCxnSpPr>
                <a:stCxn id="165" idx="6"/>
                <a:endCxn id="161" idx="2"/>
              </p:cNvCxnSpPr>
              <p:nvPr/>
            </p:nvCxnSpPr>
            <p:spPr>
              <a:xfrm flipV="1">
                <a:off x="6606777" y="1220103"/>
                <a:ext cx="414447" cy="1053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cteur droit avec flèche 144">
                <a:extLst>
                  <a:ext uri="{FF2B5EF4-FFF2-40B4-BE49-F238E27FC236}">
                    <a16:creationId xmlns:a16="http://schemas.microsoft.com/office/drawing/2014/main" id="{1CF89085-AB9D-468B-BAFC-5A06833F8290}"/>
                  </a:ext>
                </a:extLst>
              </p:cNvPr>
              <p:cNvCxnSpPr>
                <a:stCxn id="165" idx="6"/>
                <a:endCxn id="162" idx="2"/>
              </p:cNvCxnSpPr>
              <p:nvPr/>
            </p:nvCxnSpPr>
            <p:spPr>
              <a:xfrm>
                <a:off x="6606777" y="2273810"/>
                <a:ext cx="414447" cy="13171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eur droit avec flèche 145">
                <a:extLst>
                  <a:ext uri="{FF2B5EF4-FFF2-40B4-BE49-F238E27FC236}">
                    <a16:creationId xmlns:a16="http://schemas.microsoft.com/office/drawing/2014/main" id="{40AB2C03-D999-4A64-9F80-5BD5F06D68A0}"/>
                  </a:ext>
                </a:extLst>
              </p:cNvPr>
              <p:cNvCxnSpPr>
                <a:stCxn id="167" idx="6"/>
                <a:endCxn id="162" idx="2"/>
              </p:cNvCxnSpPr>
              <p:nvPr/>
            </p:nvCxnSpPr>
            <p:spPr>
              <a:xfrm>
                <a:off x="6606777" y="2010403"/>
                <a:ext cx="414447" cy="15805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necteur droit avec flèche 146">
                <a:extLst>
                  <a:ext uri="{FF2B5EF4-FFF2-40B4-BE49-F238E27FC236}">
                    <a16:creationId xmlns:a16="http://schemas.microsoft.com/office/drawing/2014/main" id="{ABC30165-7FA7-4DBC-8FE3-808E51B706D9}"/>
                  </a:ext>
                </a:extLst>
              </p:cNvPr>
              <p:cNvCxnSpPr>
                <a:stCxn id="166" idx="6"/>
                <a:endCxn id="157" idx="2"/>
              </p:cNvCxnSpPr>
              <p:nvPr/>
            </p:nvCxnSpPr>
            <p:spPr>
              <a:xfrm flipV="1">
                <a:off x="6606777" y="2010377"/>
                <a:ext cx="414447" cy="5268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cteur droit avec flèche 147">
                <a:extLst>
                  <a:ext uri="{FF2B5EF4-FFF2-40B4-BE49-F238E27FC236}">
                    <a16:creationId xmlns:a16="http://schemas.microsoft.com/office/drawing/2014/main" id="{85684A3D-3592-4DFA-9A63-FF478DA7128C}"/>
                  </a:ext>
                </a:extLst>
              </p:cNvPr>
              <p:cNvCxnSpPr>
                <a:stCxn id="165" idx="6"/>
                <a:endCxn id="159" idx="2"/>
              </p:cNvCxnSpPr>
              <p:nvPr/>
            </p:nvCxnSpPr>
            <p:spPr>
              <a:xfrm flipV="1">
                <a:off x="6606777" y="1483527"/>
                <a:ext cx="414447" cy="790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eur droit avec flèche 148">
                <a:extLst>
                  <a:ext uri="{FF2B5EF4-FFF2-40B4-BE49-F238E27FC236}">
                    <a16:creationId xmlns:a16="http://schemas.microsoft.com/office/drawing/2014/main" id="{BF2D9E57-86DC-475A-827B-566C6D3A3958}"/>
                  </a:ext>
                </a:extLst>
              </p:cNvPr>
              <p:cNvCxnSpPr>
                <a:stCxn id="165" idx="6"/>
                <a:endCxn id="161" idx="2"/>
              </p:cNvCxnSpPr>
              <p:nvPr/>
            </p:nvCxnSpPr>
            <p:spPr>
              <a:xfrm flipV="1">
                <a:off x="6606777" y="1220103"/>
                <a:ext cx="414447" cy="10537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cteur droit avec flèche 149">
                <a:extLst>
                  <a:ext uri="{FF2B5EF4-FFF2-40B4-BE49-F238E27FC236}">
                    <a16:creationId xmlns:a16="http://schemas.microsoft.com/office/drawing/2014/main" id="{6D217299-6BA1-430A-BC1C-F98050D7BD8B}"/>
                  </a:ext>
                </a:extLst>
              </p:cNvPr>
              <p:cNvCxnSpPr>
                <a:stCxn id="164" idx="6"/>
                <a:endCxn id="162" idx="2"/>
              </p:cNvCxnSpPr>
              <p:nvPr/>
            </p:nvCxnSpPr>
            <p:spPr>
              <a:xfrm>
                <a:off x="6606777" y="3064028"/>
                <a:ext cx="414447" cy="5268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onnecteur droit avec flèche 150">
                <a:extLst>
                  <a:ext uri="{FF2B5EF4-FFF2-40B4-BE49-F238E27FC236}">
                    <a16:creationId xmlns:a16="http://schemas.microsoft.com/office/drawing/2014/main" id="{73194983-C057-42F5-9669-810A7EDE7337}"/>
                  </a:ext>
                </a:extLst>
              </p:cNvPr>
              <p:cNvCxnSpPr>
                <a:stCxn id="168" idx="6"/>
                <a:endCxn id="162" idx="2"/>
              </p:cNvCxnSpPr>
              <p:nvPr/>
            </p:nvCxnSpPr>
            <p:spPr>
              <a:xfrm>
                <a:off x="6606777" y="3327432"/>
                <a:ext cx="414447" cy="263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8" name="Connecteur droit avec flèche 177">
              <a:extLst>
                <a:ext uri="{FF2B5EF4-FFF2-40B4-BE49-F238E27FC236}">
                  <a16:creationId xmlns:a16="http://schemas.microsoft.com/office/drawing/2014/main" id="{CE4C14FF-C9D5-4920-A615-C331585FDE9F}"/>
                </a:ext>
              </a:extLst>
            </p:cNvPr>
            <p:cNvCxnSpPr>
              <a:cxnSpLocks/>
            </p:cNvCxnSpPr>
            <p:nvPr/>
          </p:nvCxnSpPr>
          <p:spPr>
            <a:xfrm>
              <a:off x="5601745" y="2405513"/>
              <a:ext cx="7800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ZoneTexte 179">
              <a:extLst>
                <a:ext uri="{FF2B5EF4-FFF2-40B4-BE49-F238E27FC236}">
                  <a16:creationId xmlns:a16="http://schemas.microsoft.com/office/drawing/2014/main" id="{6C08362F-DDCA-456F-86E2-6E22BE5736D2}"/>
                </a:ext>
              </a:extLst>
            </p:cNvPr>
            <p:cNvSpPr txBox="1"/>
            <p:nvPr/>
          </p:nvSpPr>
          <p:spPr>
            <a:xfrm>
              <a:off x="7879175" y="1282129"/>
              <a:ext cx="71035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184" name="Connecteur droit avec flèche 183">
              <a:extLst>
                <a:ext uri="{FF2B5EF4-FFF2-40B4-BE49-F238E27FC236}">
                  <a16:creationId xmlns:a16="http://schemas.microsoft.com/office/drawing/2014/main" id="{49B93CC0-8438-46C2-9145-AE66D3CCAE18}"/>
                </a:ext>
              </a:extLst>
            </p:cNvPr>
            <p:cNvCxnSpPr/>
            <p:nvPr/>
          </p:nvCxnSpPr>
          <p:spPr>
            <a:xfrm>
              <a:off x="7315200" y="2405492"/>
              <a:ext cx="563975" cy="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922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64ACB036-1153-41F1-90FA-C4225C4B38FE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4" name="Forme libre 1">
              <a:extLst>
                <a:ext uri="{FF2B5EF4-FFF2-40B4-BE49-F238E27FC236}">
                  <a16:creationId xmlns:a16="http://schemas.microsoft.com/office/drawing/2014/main" id="{2E882072-624F-4314-B5C3-A93C9FB957EF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7D092AD-EE11-4B4B-8491-F1021FC9A7A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What did we learn?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E029BEB9-7D9B-4A6F-B787-0A6744DE856F}"/>
              </a:ext>
            </a:extLst>
          </p:cNvPr>
          <p:cNvSpPr txBox="1"/>
          <p:nvPr/>
        </p:nvSpPr>
        <p:spPr>
          <a:xfrm>
            <a:off x="228187" y="959427"/>
            <a:ext cx="86967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build &amp; train a simple classifier based on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convNet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7E578D50-2495-4215-A3B9-F81D76EB8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3191"/>
            <a:ext cx="9144000" cy="308928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761EE2A-DB47-4BC9-BC54-9D3869C0F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1634134"/>
            <a:ext cx="7924800" cy="159067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303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 algn="just">
              <a:buFont typeface="+mj-lt"/>
              <a:buAutoNum type="romanUcPeriod"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for image analysis</a:t>
            </a:r>
          </a:p>
          <a:p>
            <a:pPr marL="971550" lvl="1" indent="-514350" algn="just">
              <a:buFont typeface="+mj-lt"/>
              <a:buAutoNum type="romanUcPeriod"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convolutional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: Digit recognition 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1 : image classification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2 : 2D regression of bead positions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3 : Semantic segmentation of bacteria</a:t>
            </a:r>
          </a:p>
          <a:p>
            <a:pPr lvl="2" algn="just"/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110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23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1E2CB92-EF97-484C-9231-D8425B98FCC3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3D95679C-870E-4AA1-A17D-F815C5D9A1C1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3D32D3C-C4AD-4F79-A794-5402EBFD5830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Deep Learning applied to </a:t>
              </a:r>
              <a:r>
                <a:rPr lang="en-US" sz="2800" b="1" u="sng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image classification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3363A14A-1465-4994-9E96-6AA96B03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3" y="965621"/>
            <a:ext cx="1379310" cy="18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06FA0DC-2C50-4D1D-B600-50C87AA54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24" y="965621"/>
            <a:ext cx="2035328" cy="18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E57DC27-A15E-4FFD-8E1A-906010CF483B}"/>
              </a:ext>
            </a:extLst>
          </p:cNvPr>
          <p:cNvSpPr txBox="1"/>
          <p:nvPr/>
        </p:nvSpPr>
        <p:spPr>
          <a:xfrm>
            <a:off x="219353" y="2792255"/>
            <a:ext cx="1379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Viviana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Claveria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119022D-F7E3-4E35-9833-180513CEA6FD}"/>
              </a:ext>
            </a:extLst>
          </p:cNvPr>
          <p:cNvSpPr txBox="1"/>
          <p:nvPr/>
        </p:nvSpPr>
        <p:spPr>
          <a:xfrm>
            <a:off x="2000933" y="2792255"/>
            <a:ext cx="1379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Manouk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Abkarian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55611EC-9D3A-4CDD-939B-314ACCD5A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72" y="5194566"/>
            <a:ext cx="762000" cy="771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239ADA1-299B-4370-933B-5529E4149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58" y="5165991"/>
            <a:ext cx="742950" cy="8286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CD0C738-3593-4BD6-883C-EECF61791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94" y="5170753"/>
            <a:ext cx="771525" cy="8191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C86FEE8-BF20-4FFC-B421-817AC7CE6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705" y="5065978"/>
            <a:ext cx="1019175" cy="1028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F99E24C-ACE1-468B-8B6B-9A356F43F7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67" y="5223141"/>
            <a:ext cx="733425" cy="7143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57AB3018-7DC6-4F2E-A76E-BDD7B5C9F406}"/>
              </a:ext>
            </a:extLst>
          </p:cNvPr>
          <p:cNvGrpSpPr/>
          <p:nvPr/>
        </p:nvGrpSpPr>
        <p:grpSpPr>
          <a:xfrm>
            <a:off x="1716972" y="3650355"/>
            <a:ext cx="4497420" cy="819150"/>
            <a:chOff x="2267389" y="3801275"/>
            <a:chExt cx="4497420" cy="81915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2C1AF30-1388-46DF-B623-C232904D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389" y="3801275"/>
              <a:ext cx="790575" cy="8191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7422093-CDB4-449E-859E-9D15847EA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524" y="3858425"/>
              <a:ext cx="838200" cy="7048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CF7FC01-0945-4067-ACFF-01D1C86BB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144" y="3820325"/>
              <a:ext cx="838200" cy="78105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316500F2-2EC5-4031-8CDF-F9F04384B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709" y="3829850"/>
              <a:ext cx="800100" cy="762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CAAB45AA-E89A-4958-8E33-9B51D6F43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904" y="3825088"/>
              <a:ext cx="809625" cy="7715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63787393-2089-49A3-A6D8-8CD5F393A9B8}"/>
              </a:ext>
            </a:extLst>
          </p:cNvPr>
          <p:cNvSpPr txBox="1"/>
          <p:nvPr/>
        </p:nvSpPr>
        <p:spPr>
          <a:xfrm>
            <a:off x="6464113" y="3798320"/>
            <a:ext cx="259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In-focus image of RBC with a properly defined contour (red)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54C9B43-4880-473D-999B-82459B3BF393}"/>
              </a:ext>
            </a:extLst>
          </p:cNvPr>
          <p:cNvSpPr txBox="1"/>
          <p:nvPr/>
        </p:nvSpPr>
        <p:spPr>
          <a:xfrm>
            <a:off x="1704742" y="3285221"/>
            <a:ext cx="1482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Good images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11D78CB-6CAB-42CE-A29F-208A182B71B5}"/>
              </a:ext>
            </a:extLst>
          </p:cNvPr>
          <p:cNvSpPr txBox="1"/>
          <p:nvPr/>
        </p:nvSpPr>
        <p:spPr>
          <a:xfrm>
            <a:off x="1705774" y="4804615"/>
            <a:ext cx="1482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Bad images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A09715C-54FE-480C-89D4-1C90DC89F703}"/>
              </a:ext>
            </a:extLst>
          </p:cNvPr>
          <p:cNvSpPr txBox="1"/>
          <p:nvPr/>
        </p:nvSpPr>
        <p:spPr>
          <a:xfrm>
            <a:off x="1964048" y="6257707"/>
            <a:ext cx="1086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Sick cells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2E1DCDC-8C03-4F0D-9060-D819B6C8D915}"/>
              </a:ext>
            </a:extLst>
          </p:cNvPr>
          <p:cNvCxnSpPr>
            <a:stCxn id="38" idx="0"/>
            <a:endCxn id="23" idx="2"/>
          </p:cNvCxnSpPr>
          <p:nvPr/>
        </p:nvCxnSpPr>
        <p:spPr>
          <a:xfrm flipH="1" flipV="1">
            <a:off x="2097972" y="5966091"/>
            <a:ext cx="409575" cy="291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37FEC77-35BF-465B-A5C2-3FC999BF7F61}"/>
              </a:ext>
            </a:extLst>
          </p:cNvPr>
          <p:cNvCxnSpPr>
            <a:stCxn id="38" idx="0"/>
            <a:endCxn id="25" idx="2"/>
          </p:cNvCxnSpPr>
          <p:nvPr/>
        </p:nvCxnSpPr>
        <p:spPr>
          <a:xfrm flipV="1">
            <a:off x="2507547" y="5994666"/>
            <a:ext cx="459986" cy="263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CF10004A-232A-432C-863E-B4E66599F7A6}"/>
              </a:ext>
            </a:extLst>
          </p:cNvPr>
          <p:cNvSpPr txBox="1"/>
          <p:nvPr/>
        </p:nvSpPr>
        <p:spPr>
          <a:xfrm>
            <a:off x="3298357" y="6257707"/>
            <a:ext cx="108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Out-of-focus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C94810F-F4D0-454D-8A6C-7691E78336AE}"/>
              </a:ext>
            </a:extLst>
          </p:cNvPr>
          <p:cNvSpPr txBox="1"/>
          <p:nvPr/>
        </p:nvSpPr>
        <p:spPr>
          <a:xfrm>
            <a:off x="4269205" y="6257707"/>
            <a:ext cx="1170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Overlapping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1CA98FE-C0F9-422D-ACFC-ECB7E5756F0C}"/>
              </a:ext>
            </a:extLst>
          </p:cNvPr>
          <p:cNvSpPr txBox="1"/>
          <p:nvPr/>
        </p:nvSpPr>
        <p:spPr>
          <a:xfrm>
            <a:off x="5262592" y="6257707"/>
            <a:ext cx="11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Failed contour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A6D99B7B-4EEE-44E8-A80B-3D7B146FB933}"/>
              </a:ext>
            </a:extLst>
          </p:cNvPr>
          <p:cNvCxnSpPr>
            <a:stCxn id="43" idx="0"/>
            <a:endCxn id="27" idx="2"/>
          </p:cNvCxnSpPr>
          <p:nvPr/>
        </p:nvCxnSpPr>
        <p:spPr>
          <a:xfrm flipV="1">
            <a:off x="3841856" y="5989903"/>
            <a:ext cx="1" cy="267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56107C1-B8EE-4AB2-AF8A-19B5BF0FD2E5}"/>
              </a:ext>
            </a:extLst>
          </p:cNvPr>
          <p:cNvCxnSpPr>
            <a:stCxn id="44" idx="0"/>
            <a:endCxn id="29" idx="2"/>
          </p:cNvCxnSpPr>
          <p:nvPr/>
        </p:nvCxnSpPr>
        <p:spPr>
          <a:xfrm flipV="1">
            <a:off x="4854292" y="6094678"/>
            <a:ext cx="1" cy="163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957A207-F75F-431A-9172-D4279C9B3220}"/>
              </a:ext>
            </a:extLst>
          </p:cNvPr>
          <p:cNvCxnSpPr>
            <a:stCxn id="45" idx="0"/>
            <a:endCxn id="31" idx="2"/>
          </p:cNvCxnSpPr>
          <p:nvPr/>
        </p:nvCxnSpPr>
        <p:spPr>
          <a:xfrm flipV="1">
            <a:off x="5847679" y="5937516"/>
            <a:ext cx="1" cy="320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0A4331B0-7589-47F6-AA1A-01ADE032EC96}"/>
              </a:ext>
            </a:extLst>
          </p:cNvPr>
          <p:cNvSpPr txBox="1"/>
          <p:nvPr/>
        </p:nvSpPr>
        <p:spPr>
          <a:xfrm>
            <a:off x="6489879" y="5210996"/>
            <a:ext cx="2596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Poor quality images that need to be discarded from the analysis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2C6A9ACB-5CFA-44D7-B80D-78297AA069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8" y="3723651"/>
            <a:ext cx="672557" cy="67255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D27C6933-6B7A-4F3E-A712-52850EFF1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2" y="5257630"/>
            <a:ext cx="700128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11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Classify red blood cell (RBC) images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DA9145E0-FEBD-4153-AC34-E86106D5B603}"/>
              </a:ext>
            </a:extLst>
          </p:cNvPr>
          <p:cNvSpPr txBox="1"/>
          <p:nvPr/>
        </p:nvSpPr>
        <p:spPr>
          <a:xfrm>
            <a:off x="737604" y="1429964"/>
            <a:ext cx="76687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n°2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RBC_image_classification_no_image_augmentation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Build your own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ConvNet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classifier to solve a biological problem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Understand how to detect overfitting and which strategies to avoid it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already-trained network can be used for classification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24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281244-6A97-4408-BEA8-918BC8EE6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47" y="3020934"/>
            <a:ext cx="714375" cy="762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5B7E45-465E-4694-A9FE-745177044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84" y="3834863"/>
            <a:ext cx="800100" cy="7429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BB8A84-EF8D-40B6-A612-358773AD7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84" y="4629742"/>
            <a:ext cx="876300" cy="12477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42878B-9E59-47D0-BE69-CCE9BF46E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184" y="5929446"/>
            <a:ext cx="723900" cy="87630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C02154C-5FAD-4CE3-84EA-0943921396E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39322" y="3401934"/>
            <a:ext cx="8026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B328CA9-DF6B-40DD-98B8-DF204FC4DF1F}"/>
              </a:ext>
            </a:extLst>
          </p:cNvPr>
          <p:cNvCxnSpPr>
            <a:stCxn id="6" idx="3"/>
          </p:cNvCxnSpPr>
          <p:nvPr/>
        </p:nvCxnSpPr>
        <p:spPr>
          <a:xfrm>
            <a:off x="4682184" y="4206338"/>
            <a:ext cx="759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E99813B-C5BA-43EB-8180-32CD56C662E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78206" y="5253630"/>
            <a:ext cx="6657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1E211C6-972E-447C-9449-5D77C162FE2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178208" y="6367596"/>
            <a:ext cx="7419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5A97E44B-D48C-4425-8152-6FBED27FA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96" y="3065655"/>
            <a:ext cx="672557" cy="67255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99AC8FC-E361-451F-8601-AF77888358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96" y="3870059"/>
            <a:ext cx="672557" cy="67255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A0C25A5-260C-440C-A4AC-8714C32AD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78" y="4917029"/>
            <a:ext cx="700128" cy="6732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71D107C-A044-4437-B826-539469397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78" y="6037751"/>
            <a:ext cx="700128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8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25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52B7671-CCA2-48B9-B37E-1A88D6303CED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DC1FC6DB-05AE-4749-9D7F-5DB22CD31695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821B572-5DD3-4D6D-BD4C-7EB13CB120DB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One </a:t>
              </a: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possible solution …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54CCC44B-AA07-4530-B4EF-C797C5CC053E}"/>
              </a:ext>
            </a:extLst>
          </p:cNvPr>
          <p:cNvSpPr txBox="1"/>
          <p:nvPr/>
        </p:nvSpPr>
        <p:spPr>
          <a:xfrm>
            <a:off x="1176291" y="1348076"/>
            <a:ext cx="6791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Type of data 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RGB images resize to 50x50 and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normalized</a:t>
            </a:r>
          </a:p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Size of the training set 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956 good images / 2000 bad images</a:t>
            </a:r>
          </a:p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Size of the validation/testing sets 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319 good images / 667 bad images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87FE7A-BCAB-460D-90D2-E16B79B2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4" y="2443674"/>
            <a:ext cx="8020050" cy="374332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19F781-2231-45B4-9DB1-C2C539D8BDE2}"/>
              </a:ext>
            </a:extLst>
          </p:cNvPr>
          <p:cNvSpPr txBox="1"/>
          <p:nvPr/>
        </p:nvSpPr>
        <p:spPr>
          <a:xfrm>
            <a:off x="4391025" y="5848445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Number of trainable parameters :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405,185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E291EC0-F9FC-49E0-9376-84EDFA6FB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95" y="4942552"/>
            <a:ext cx="904875" cy="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72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26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2B7C2A2-6ACB-4FE0-A4C0-4D0661F8543E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EDC8A1AF-69F4-4E75-AD41-442218B3F8C3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CAA350C-2C01-42DB-94B4-F856AF6BFCA1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… but overfitting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1646A622-394F-40F5-8A26-DE26AD22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" y="1341403"/>
            <a:ext cx="4537867" cy="324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F561D1-D588-4D05-9CEF-A4D3D75C0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336" y="1341403"/>
            <a:ext cx="4603228" cy="3240000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3E6A314-8D41-43D3-BE95-62F8F5E154F4}"/>
              </a:ext>
            </a:extLst>
          </p:cNvPr>
          <p:cNvCxnSpPr/>
          <p:nvPr/>
        </p:nvCxnSpPr>
        <p:spPr>
          <a:xfrm flipV="1">
            <a:off x="2139518" y="1606857"/>
            <a:ext cx="0" cy="2539014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476BA62-6B1A-4AE3-9AC9-83B2015CEC6F}"/>
              </a:ext>
            </a:extLst>
          </p:cNvPr>
          <p:cNvCxnSpPr/>
          <p:nvPr/>
        </p:nvCxnSpPr>
        <p:spPr>
          <a:xfrm flipV="1">
            <a:off x="6686364" y="1606857"/>
            <a:ext cx="0" cy="2539014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BA8DA7F-3E97-4F61-8C13-9C5ACE924DE9}"/>
              </a:ext>
            </a:extLst>
          </p:cNvPr>
          <p:cNvSpPr txBox="1"/>
          <p:nvPr/>
        </p:nvSpPr>
        <p:spPr>
          <a:xfrm>
            <a:off x="202155" y="4733180"/>
            <a:ext cx="86823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the validation set, we observe that the training and validation loss &amp; accuracy are diverging after epoch #12.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network is no longer learning new useful features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Validation loss &amp; accuracy are noisy 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global accuracy of the network is ~84%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90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27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2B7C2A2-6ACB-4FE0-A4C0-4D0661F8543E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EDC8A1AF-69F4-4E75-AD41-442218B3F8C3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CAA350C-2C01-42DB-94B4-F856AF6BFCA1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How to avoid overfitting?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B70DA44F-647D-4E88-AB50-2F23E3CF2105}"/>
              </a:ext>
            </a:extLst>
          </p:cNvPr>
          <p:cNvSpPr txBox="1"/>
          <p:nvPr/>
        </p:nvSpPr>
        <p:spPr>
          <a:xfrm>
            <a:off x="510466" y="1216241"/>
            <a:ext cx="8123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Reduce the size of the network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but no magical formula to determine how many layers we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the size of the training set: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Actually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increase the number of images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image augmentation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6095E81-F92C-4054-A26E-D69A041BE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2" y="3571923"/>
            <a:ext cx="5561616" cy="22059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919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28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2B7C2A2-6ACB-4FE0-A4C0-4D0661F8543E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EDC8A1AF-69F4-4E75-AD41-442218B3F8C3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CAA350C-2C01-42DB-94B4-F856AF6BFCA1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How to avoid overfitting?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B70DA44F-647D-4E88-AB50-2F23E3CF2105}"/>
              </a:ext>
            </a:extLst>
          </p:cNvPr>
          <p:cNvSpPr txBox="1"/>
          <p:nvPr/>
        </p:nvSpPr>
        <p:spPr>
          <a:xfrm>
            <a:off x="510466" y="1216241"/>
            <a:ext cx="81230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Reduce the size of the network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but no magical formula to determine how many layers we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the size of the training set: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Actually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increase the number of images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image augmentation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randomly “turning-off” neurons of the network</a:t>
            </a:r>
          </a:p>
        </p:txBody>
      </p:sp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88984FE9-EF5F-4E6F-8CC1-040AB03582AF}"/>
              </a:ext>
            </a:extLst>
          </p:cNvPr>
          <p:cNvGrpSpPr/>
          <p:nvPr/>
        </p:nvGrpSpPr>
        <p:grpSpPr>
          <a:xfrm rot="5400000">
            <a:off x="630859" y="4259446"/>
            <a:ext cx="2532674" cy="1800000"/>
            <a:chOff x="1883506" y="4117402"/>
            <a:chExt cx="2532674" cy="1800000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3E3F436D-366E-4C55-943B-9B782F78C6D5}"/>
                </a:ext>
              </a:extLst>
            </p:cNvPr>
            <p:cNvCxnSpPr>
              <a:cxnSpLocks/>
              <a:stCxn id="16" idx="6"/>
              <a:endCxn id="60" idx="2"/>
            </p:cNvCxnSpPr>
            <p:nvPr/>
          </p:nvCxnSpPr>
          <p:spPr>
            <a:xfrm>
              <a:off x="2097158" y="4811898"/>
              <a:ext cx="559355" cy="2055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020B4CA1-107B-4921-82D1-5B5009B59E3C}"/>
                </a:ext>
              </a:extLst>
            </p:cNvPr>
            <p:cNvCxnSpPr>
              <a:cxnSpLocks/>
              <a:stCxn id="16" idx="6"/>
              <a:endCxn id="61" idx="2"/>
            </p:cNvCxnSpPr>
            <p:nvPr/>
          </p:nvCxnSpPr>
          <p:spPr>
            <a:xfrm>
              <a:off x="2097158" y="4811898"/>
              <a:ext cx="559355" cy="6019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043E9F92-9995-4A27-9354-A229499B04AA}"/>
                </a:ext>
              </a:extLst>
            </p:cNvPr>
            <p:cNvCxnSpPr>
              <a:cxnSpLocks/>
              <a:stCxn id="15" idx="6"/>
              <a:endCxn id="60" idx="2"/>
            </p:cNvCxnSpPr>
            <p:nvPr/>
          </p:nvCxnSpPr>
          <p:spPr>
            <a:xfrm flipV="1">
              <a:off x="2097158" y="5017402"/>
              <a:ext cx="559355" cy="20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E816C87A-B89E-4FF5-A6BF-005BB0BF8418}"/>
                </a:ext>
              </a:extLst>
            </p:cNvPr>
            <p:cNvCxnSpPr>
              <a:cxnSpLocks/>
              <a:stCxn id="15" idx="6"/>
              <a:endCxn id="61" idx="2"/>
            </p:cNvCxnSpPr>
            <p:nvPr/>
          </p:nvCxnSpPr>
          <p:spPr>
            <a:xfrm>
              <a:off x="2097158" y="5222904"/>
              <a:ext cx="559355" cy="190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EEEDFCD0-9E69-4BE2-B715-739C85D83F03}"/>
                </a:ext>
              </a:extLst>
            </p:cNvPr>
            <p:cNvGrpSpPr/>
            <p:nvPr/>
          </p:nvGrpSpPr>
          <p:grpSpPr>
            <a:xfrm>
              <a:off x="1883506" y="4704820"/>
              <a:ext cx="213652" cy="625162"/>
              <a:chOff x="1883506" y="4704820"/>
              <a:chExt cx="213652" cy="625162"/>
            </a:xfrm>
          </p:grpSpPr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2EFFF2A7-3A03-4056-BB6D-E78D1E3F8DC9}"/>
                  </a:ext>
                </a:extLst>
              </p:cNvPr>
              <p:cNvSpPr/>
              <p:nvPr/>
            </p:nvSpPr>
            <p:spPr>
              <a:xfrm>
                <a:off x="1883506" y="5115826"/>
                <a:ext cx="213652" cy="2141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7A64F772-C6D5-43AF-BC37-B2162A41F1D3}"/>
                  </a:ext>
                </a:extLst>
              </p:cNvPr>
              <p:cNvSpPr/>
              <p:nvPr/>
            </p:nvSpPr>
            <p:spPr>
              <a:xfrm>
                <a:off x="1883506" y="4704820"/>
                <a:ext cx="213652" cy="2141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CA5E54E0-F298-493F-9910-F8B47E994567}"/>
                </a:ext>
              </a:extLst>
            </p:cNvPr>
            <p:cNvCxnSpPr>
              <a:stCxn id="16" idx="6"/>
              <a:endCxn id="63" idx="2"/>
            </p:cNvCxnSpPr>
            <p:nvPr/>
          </p:nvCxnSpPr>
          <p:spPr>
            <a:xfrm flipV="1">
              <a:off x="2097158" y="4620941"/>
              <a:ext cx="559355" cy="1909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25C8D4DD-5804-4AC3-B98E-98A35E4470AA}"/>
                </a:ext>
              </a:extLst>
            </p:cNvPr>
            <p:cNvCxnSpPr>
              <a:cxnSpLocks/>
              <a:stCxn id="16" idx="6"/>
              <a:endCxn id="62" idx="2"/>
            </p:cNvCxnSpPr>
            <p:nvPr/>
          </p:nvCxnSpPr>
          <p:spPr>
            <a:xfrm flipV="1">
              <a:off x="2097158" y="4224480"/>
              <a:ext cx="559355" cy="5874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3DEDC596-6869-4618-A699-0BA532201781}"/>
                </a:ext>
              </a:extLst>
            </p:cNvPr>
            <p:cNvCxnSpPr>
              <a:cxnSpLocks/>
              <a:stCxn id="15" idx="6"/>
              <a:endCxn id="62" idx="2"/>
            </p:cNvCxnSpPr>
            <p:nvPr/>
          </p:nvCxnSpPr>
          <p:spPr>
            <a:xfrm flipV="1">
              <a:off x="2097158" y="4224480"/>
              <a:ext cx="559355" cy="998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5D4CF854-D29A-45D0-8180-71A074E7F4AD}"/>
                </a:ext>
              </a:extLst>
            </p:cNvPr>
            <p:cNvCxnSpPr>
              <a:cxnSpLocks/>
              <a:stCxn id="15" idx="6"/>
              <a:endCxn id="63" idx="2"/>
            </p:cNvCxnSpPr>
            <p:nvPr/>
          </p:nvCxnSpPr>
          <p:spPr>
            <a:xfrm flipV="1">
              <a:off x="2097158" y="4620941"/>
              <a:ext cx="559355" cy="6019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EF06A9B3-2D01-4820-BF3D-86C0F97EF6EC}"/>
                </a:ext>
              </a:extLst>
            </p:cNvPr>
            <p:cNvGrpSpPr/>
            <p:nvPr/>
          </p:nvGrpSpPr>
          <p:grpSpPr>
            <a:xfrm>
              <a:off x="2656513" y="4117402"/>
              <a:ext cx="213652" cy="1800000"/>
              <a:chOff x="2914104" y="1571138"/>
              <a:chExt cx="547840" cy="4615523"/>
            </a:xfrm>
          </p:grpSpPr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C51F391-7BF8-4594-B392-6601F16C0AB9}"/>
                  </a:ext>
                </a:extLst>
              </p:cNvPr>
              <p:cNvSpPr/>
              <p:nvPr/>
            </p:nvSpPr>
            <p:spPr>
              <a:xfrm>
                <a:off x="2914104" y="3604332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0BBFA5A8-0CF5-4C76-9C6A-23639E18F298}"/>
                  </a:ext>
                </a:extLst>
              </p:cNvPr>
              <p:cNvSpPr/>
              <p:nvPr/>
            </p:nvSpPr>
            <p:spPr>
              <a:xfrm>
                <a:off x="2914104" y="4620929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0148E260-8847-4404-A400-F9FED4E61408}"/>
                  </a:ext>
                </a:extLst>
              </p:cNvPr>
              <p:cNvSpPr/>
              <p:nvPr/>
            </p:nvSpPr>
            <p:spPr>
              <a:xfrm>
                <a:off x="2914104" y="1571138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850DF11A-ECA2-4468-A614-B56701F37138}"/>
                  </a:ext>
                </a:extLst>
              </p:cNvPr>
              <p:cNvSpPr/>
              <p:nvPr/>
            </p:nvSpPr>
            <p:spPr>
              <a:xfrm>
                <a:off x="2914104" y="2587735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83383789-9117-487D-8351-6F842EC1DCBF}"/>
                  </a:ext>
                </a:extLst>
              </p:cNvPr>
              <p:cNvSpPr/>
              <p:nvPr/>
            </p:nvSpPr>
            <p:spPr>
              <a:xfrm>
                <a:off x="2914104" y="5637526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15BBB9D6-3598-44B5-8BF6-720507AC3BEB}"/>
                </a:ext>
              </a:extLst>
            </p:cNvPr>
            <p:cNvGrpSpPr/>
            <p:nvPr/>
          </p:nvGrpSpPr>
          <p:grpSpPr>
            <a:xfrm>
              <a:off x="3429520" y="4117402"/>
              <a:ext cx="213652" cy="1800000"/>
              <a:chOff x="4511640" y="1571138"/>
              <a:chExt cx="547840" cy="4615523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93A57286-E960-4BEB-ABED-44BC03A870DC}"/>
                  </a:ext>
                </a:extLst>
              </p:cNvPr>
              <p:cNvSpPr/>
              <p:nvPr/>
            </p:nvSpPr>
            <p:spPr>
              <a:xfrm>
                <a:off x="4511640" y="3604332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85E3E702-1B52-4CB6-B1E9-D07B7B88ABD8}"/>
                  </a:ext>
                </a:extLst>
              </p:cNvPr>
              <p:cNvSpPr/>
              <p:nvPr/>
            </p:nvSpPr>
            <p:spPr>
              <a:xfrm>
                <a:off x="4511640" y="4620929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3BC650CD-2FF3-4AC0-92F6-5353DCF49466}"/>
                  </a:ext>
                </a:extLst>
              </p:cNvPr>
              <p:cNvSpPr/>
              <p:nvPr/>
            </p:nvSpPr>
            <p:spPr>
              <a:xfrm>
                <a:off x="4511640" y="1571138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243BDB9C-2719-4F22-8956-2ACFADB0BC44}"/>
                  </a:ext>
                </a:extLst>
              </p:cNvPr>
              <p:cNvSpPr/>
              <p:nvPr/>
            </p:nvSpPr>
            <p:spPr>
              <a:xfrm>
                <a:off x="4511640" y="2587735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7E96380-7519-4DB8-B4C3-D62B650C10FE}"/>
                  </a:ext>
                </a:extLst>
              </p:cNvPr>
              <p:cNvSpPr/>
              <p:nvPr/>
            </p:nvSpPr>
            <p:spPr>
              <a:xfrm>
                <a:off x="4511640" y="5637526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DC642A1C-F1AC-4582-9FCE-883E43EDAE40}"/>
                </a:ext>
              </a:extLst>
            </p:cNvPr>
            <p:cNvCxnSpPr>
              <a:cxnSpLocks/>
              <a:stCxn id="15" idx="6"/>
              <a:endCxn id="64" idx="2"/>
            </p:cNvCxnSpPr>
            <p:nvPr/>
          </p:nvCxnSpPr>
          <p:spPr>
            <a:xfrm>
              <a:off x="2097158" y="5222904"/>
              <a:ext cx="559355" cy="587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6F227A0A-579A-4287-9A55-0CD1375B075D}"/>
                </a:ext>
              </a:extLst>
            </p:cNvPr>
            <p:cNvCxnSpPr>
              <a:stCxn id="16" idx="6"/>
              <a:endCxn id="64" idx="2"/>
            </p:cNvCxnSpPr>
            <p:nvPr/>
          </p:nvCxnSpPr>
          <p:spPr>
            <a:xfrm>
              <a:off x="2097158" y="4811898"/>
              <a:ext cx="559355" cy="998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D07474B-FE5F-4CEF-8D14-DA303F1244B2}"/>
                </a:ext>
              </a:extLst>
            </p:cNvPr>
            <p:cNvCxnSpPr>
              <a:stCxn id="62" idx="6"/>
              <a:endCxn id="57" idx="2"/>
            </p:cNvCxnSpPr>
            <p:nvPr/>
          </p:nvCxnSpPr>
          <p:spPr>
            <a:xfrm>
              <a:off x="2870165" y="4224480"/>
              <a:ext cx="559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C5B3011-390F-4DB3-B430-24E740701896}"/>
                </a:ext>
              </a:extLst>
            </p:cNvPr>
            <p:cNvCxnSpPr>
              <a:stCxn id="62" idx="6"/>
              <a:endCxn id="58" idx="2"/>
            </p:cNvCxnSpPr>
            <p:nvPr/>
          </p:nvCxnSpPr>
          <p:spPr>
            <a:xfrm>
              <a:off x="2870165" y="4224480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57880B73-FB8C-4BDA-8E00-DDE1AD3BAC8A}"/>
                </a:ext>
              </a:extLst>
            </p:cNvPr>
            <p:cNvCxnSpPr>
              <a:stCxn id="62" idx="6"/>
              <a:endCxn id="55" idx="2"/>
            </p:cNvCxnSpPr>
            <p:nvPr/>
          </p:nvCxnSpPr>
          <p:spPr>
            <a:xfrm>
              <a:off x="2870165" y="4224480"/>
              <a:ext cx="559355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C7B1900A-C702-4401-849D-A062FDB71C38}"/>
                </a:ext>
              </a:extLst>
            </p:cNvPr>
            <p:cNvCxnSpPr>
              <a:stCxn id="62" idx="6"/>
              <a:endCxn id="56" idx="2"/>
            </p:cNvCxnSpPr>
            <p:nvPr/>
          </p:nvCxnSpPr>
          <p:spPr>
            <a:xfrm>
              <a:off x="2870165" y="4224480"/>
              <a:ext cx="559355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529C6AC6-DA3A-4679-9DFB-6A4EF4F52911}"/>
                </a:ext>
              </a:extLst>
            </p:cNvPr>
            <p:cNvCxnSpPr>
              <a:stCxn id="62" idx="6"/>
              <a:endCxn id="59" idx="2"/>
            </p:cNvCxnSpPr>
            <p:nvPr/>
          </p:nvCxnSpPr>
          <p:spPr>
            <a:xfrm>
              <a:off x="2870165" y="4224480"/>
              <a:ext cx="559355" cy="1585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00DC8309-7039-49D9-B96E-57C325AD969E}"/>
                </a:ext>
              </a:extLst>
            </p:cNvPr>
            <p:cNvCxnSpPr>
              <a:stCxn id="63" idx="6"/>
              <a:endCxn id="58" idx="2"/>
            </p:cNvCxnSpPr>
            <p:nvPr/>
          </p:nvCxnSpPr>
          <p:spPr>
            <a:xfrm>
              <a:off x="2870165" y="4620941"/>
              <a:ext cx="559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0D53DAB0-C7B8-462C-9766-32BF23F169E2}"/>
                </a:ext>
              </a:extLst>
            </p:cNvPr>
            <p:cNvCxnSpPr>
              <a:stCxn id="63" idx="6"/>
              <a:endCxn id="57" idx="2"/>
            </p:cNvCxnSpPr>
            <p:nvPr/>
          </p:nvCxnSpPr>
          <p:spPr>
            <a:xfrm flipV="1">
              <a:off x="2870165" y="4224480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230AB526-824E-4795-A59B-4EB5F5408A3D}"/>
                </a:ext>
              </a:extLst>
            </p:cNvPr>
            <p:cNvCxnSpPr>
              <a:stCxn id="63" idx="6"/>
              <a:endCxn id="55" idx="2"/>
            </p:cNvCxnSpPr>
            <p:nvPr/>
          </p:nvCxnSpPr>
          <p:spPr>
            <a:xfrm>
              <a:off x="2870165" y="4620941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1190732-F3EE-4D98-ABB5-5E279D603F03}"/>
                </a:ext>
              </a:extLst>
            </p:cNvPr>
            <p:cNvCxnSpPr>
              <a:cxnSpLocks/>
              <a:stCxn id="63" idx="6"/>
              <a:endCxn id="56" idx="2"/>
            </p:cNvCxnSpPr>
            <p:nvPr/>
          </p:nvCxnSpPr>
          <p:spPr>
            <a:xfrm>
              <a:off x="2870165" y="4620941"/>
              <a:ext cx="559355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843E9966-BD68-4C98-B151-D590D767EDA8}"/>
                </a:ext>
              </a:extLst>
            </p:cNvPr>
            <p:cNvCxnSpPr>
              <a:stCxn id="63" idx="6"/>
              <a:endCxn id="59" idx="2"/>
            </p:cNvCxnSpPr>
            <p:nvPr/>
          </p:nvCxnSpPr>
          <p:spPr>
            <a:xfrm>
              <a:off x="2870165" y="4620941"/>
              <a:ext cx="559355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98EBBAA-C79F-486C-BCFE-EB326A4F46BE}"/>
                </a:ext>
              </a:extLst>
            </p:cNvPr>
            <p:cNvCxnSpPr>
              <a:cxnSpLocks/>
              <a:stCxn id="60" idx="6"/>
              <a:endCxn id="55" idx="2"/>
            </p:cNvCxnSpPr>
            <p:nvPr/>
          </p:nvCxnSpPr>
          <p:spPr>
            <a:xfrm>
              <a:off x="2870165" y="5017402"/>
              <a:ext cx="559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5310D4EB-C010-4DEB-97FA-48792B52CCE8}"/>
                </a:ext>
              </a:extLst>
            </p:cNvPr>
            <p:cNvCxnSpPr>
              <a:stCxn id="60" idx="6"/>
              <a:endCxn id="56" idx="2"/>
            </p:cNvCxnSpPr>
            <p:nvPr/>
          </p:nvCxnSpPr>
          <p:spPr>
            <a:xfrm>
              <a:off x="2870165" y="5017402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45EBE4AA-BADA-4D58-AFAB-E6FA07CEAF30}"/>
                </a:ext>
              </a:extLst>
            </p:cNvPr>
            <p:cNvCxnSpPr>
              <a:stCxn id="60" idx="6"/>
              <a:endCxn id="58" idx="2"/>
            </p:cNvCxnSpPr>
            <p:nvPr/>
          </p:nvCxnSpPr>
          <p:spPr>
            <a:xfrm flipV="1">
              <a:off x="2870165" y="4620941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FF8B8BCA-BCE0-4B55-B98A-C97BC7828F7D}"/>
                </a:ext>
              </a:extLst>
            </p:cNvPr>
            <p:cNvCxnSpPr>
              <a:stCxn id="60" idx="6"/>
              <a:endCxn id="57" idx="2"/>
            </p:cNvCxnSpPr>
            <p:nvPr/>
          </p:nvCxnSpPr>
          <p:spPr>
            <a:xfrm flipV="1">
              <a:off x="2870165" y="4224480"/>
              <a:ext cx="559355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60533F29-BD16-463B-8C19-AE6028533F11}"/>
                </a:ext>
              </a:extLst>
            </p:cNvPr>
            <p:cNvCxnSpPr>
              <a:stCxn id="61" idx="6"/>
              <a:endCxn id="56" idx="2"/>
            </p:cNvCxnSpPr>
            <p:nvPr/>
          </p:nvCxnSpPr>
          <p:spPr>
            <a:xfrm>
              <a:off x="2870165" y="5413863"/>
              <a:ext cx="559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97EB3ACD-98E2-4077-9E7B-C259A8F79284}"/>
                </a:ext>
              </a:extLst>
            </p:cNvPr>
            <p:cNvCxnSpPr>
              <a:stCxn id="61" idx="6"/>
              <a:endCxn id="55" idx="2"/>
            </p:cNvCxnSpPr>
            <p:nvPr/>
          </p:nvCxnSpPr>
          <p:spPr>
            <a:xfrm flipV="1">
              <a:off x="2870165" y="5017402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E88537D8-C045-43B6-A654-4B400A5674E9}"/>
                </a:ext>
              </a:extLst>
            </p:cNvPr>
            <p:cNvCxnSpPr>
              <a:stCxn id="61" idx="6"/>
              <a:endCxn id="58" idx="2"/>
            </p:cNvCxnSpPr>
            <p:nvPr/>
          </p:nvCxnSpPr>
          <p:spPr>
            <a:xfrm flipV="1">
              <a:off x="2870165" y="4620941"/>
              <a:ext cx="559355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7B75CA6B-140C-4F68-9333-E39788CBA3E0}"/>
                </a:ext>
              </a:extLst>
            </p:cNvPr>
            <p:cNvCxnSpPr>
              <a:stCxn id="61" idx="6"/>
              <a:endCxn id="57" idx="2"/>
            </p:cNvCxnSpPr>
            <p:nvPr/>
          </p:nvCxnSpPr>
          <p:spPr>
            <a:xfrm flipV="1">
              <a:off x="2870165" y="4224480"/>
              <a:ext cx="559355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EE88CEAF-DE1B-4AB6-8996-F955AE25CC66}"/>
                </a:ext>
              </a:extLst>
            </p:cNvPr>
            <p:cNvCxnSpPr>
              <a:stCxn id="61" idx="6"/>
              <a:endCxn id="59" idx="2"/>
            </p:cNvCxnSpPr>
            <p:nvPr/>
          </p:nvCxnSpPr>
          <p:spPr>
            <a:xfrm>
              <a:off x="2870165" y="5413863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CEBB4FBE-9132-45E1-A8FB-F89FC6C56759}"/>
                </a:ext>
              </a:extLst>
            </p:cNvPr>
            <p:cNvCxnSpPr>
              <a:stCxn id="64" idx="6"/>
              <a:endCxn id="59" idx="2"/>
            </p:cNvCxnSpPr>
            <p:nvPr/>
          </p:nvCxnSpPr>
          <p:spPr>
            <a:xfrm>
              <a:off x="2870165" y="5810324"/>
              <a:ext cx="559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C190CCF6-CF57-4244-A624-3B474828AAC1}"/>
                </a:ext>
              </a:extLst>
            </p:cNvPr>
            <p:cNvCxnSpPr>
              <a:stCxn id="64" idx="6"/>
              <a:endCxn id="56" idx="2"/>
            </p:cNvCxnSpPr>
            <p:nvPr/>
          </p:nvCxnSpPr>
          <p:spPr>
            <a:xfrm flipV="1">
              <a:off x="2870165" y="5413863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391F8D10-E053-4FC1-9A62-B5397D473CCC}"/>
                </a:ext>
              </a:extLst>
            </p:cNvPr>
            <p:cNvCxnSpPr>
              <a:stCxn id="64" idx="6"/>
              <a:endCxn id="55" idx="2"/>
            </p:cNvCxnSpPr>
            <p:nvPr/>
          </p:nvCxnSpPr>
          <p:spPr>
            <a:xfrm flipV="1">
              <a:off x="2870165" y="5017402"/>
              <a:ext cx="559355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85B5FFFC-7B51-426B-AE4C-22505F6BE487}"/>
                </a:ext>
              </a:extLst>
            </p:cNvPr>
            <p:cNvCxnSpPr>
              <a:stCxn id="64" idx="6"/>
              <a:endCxn id="58" idx="2"/>
            </p:cNvCxnSpPr>
            <p:nvPr/>
          </p:nvCxnSpPr>
          <p:spPr>
            <a:xfrm flipV="1">
              <a:off x="2870165" y="4620941"/>
              <a:ext cx="559355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FE3E393E-265F-4F2F-9BE2-0D6F7BCC90B4}"/>
                </a:ext>
              </a:extLst>
            </p:cNvPr>
            <p:cNvCxnSpPr>
              <a:stCxn id="64" idx="6"/>
              <a:endCxn id="57" idx="2"/>
            </p:cNvCxnSpPr>
            <p:nvPr/>
          </p:nvCxnSpPr>
          <p:spPr>
            <a:xfrm flipV="1">
              <a:off x="2870165" y="4224480"/>
              <a:ext cx="559355" cy="1585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8A5EC7BC-C8EF-45C0-A970-0A9ED6B3693D}"/>
                </a:ext>
              </a:extLst>
            </p:cNvPr>
            <p:cNvGrpSpPr/>
            <p:nvPr/>
          </p:nvGrpSpPr>
          <p:grpSpPr>
            <a:xfrm>
              <a:off x="4202528" y="4117402"/>
              <a:ext cx="213652" cy="1800000"/>
              <a:chOff x="4511640" y="1571138"/>
              <a:chExt cx="547840" cy="4615523"/>
            </a:xfrm>
          </p:grpSpPr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5858AA2B-B62F-4F2A-9CC6-57AA4EBAB135}"/>
                  </a:ext>
                </a:extLst>
              </p:cNvPr>
              <p:cNvSpPr/>
              <p:nvPr/>
            </p:nvSpPr>
            <p:spPr>
              <a:xfrm>
                <a:off x="4511640" y="3604332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9F910410-944F-43A4-856A-7223AA5F7746}"/>
                  </a:ext>
                </a:extLst>
              </p:cNvPr>
              <p:cNvSpPr/>
              <p:nvPr/>
            </p:nvSpPr>
            <p:spPr>
              <a:xfrm>
                <a:off x="4511640" y="4620929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91098FAF-2DBD-443C-A154-EDFD81A64D39}"/>
                  </a:ext>
                </a:extLst>
              </p:cNvPr>
              <p:cNvSpPr/>
              <p:nvPr/>
            </p:nvSpPr>
            <p:spPr>
              <a:xfrm>
                <a:off x="4511640" y="1571138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8ED5FF87-CDFD-4D3A-9B15-8E685DC97E5B}"/>
                  </a:ext>
                </a:extLst>
              </p:cNvPr>
              <p:cNvSpPr/>
              <p:nvPr/>
            </p:nvSpPr>
            <p:spPr>
              <a:xfrm>
                <a:off x="4511640" y="2587735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6AA12892-1E3C-449A-AD15-CA6EAD49A6CA}"/>
                  </a:ext>
                </a:extLst>
              </p:cNvPr>
              <p:cNvSpPr/>
              <p:nvPr/>
            </p:nvSpPr>
            <p:spPr>
              <a:xfrm>
                <a:off x="4511640" y="5637526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75843007-A7A3-4487-89A5-4D14CFC0E693}"/>
                </a:ext>
              </a:extLst>
            </p:cNvPr>
            <p:cNvCxnSpPr>
              <a:stCxn id="57" idx="6"/>
              <a:endCxn id="68" idx="2"/>
            </p:cNvCxnSpPr>
            <p:nvPr/>
          </p:nvCxnSpPr>
          <p:spPr>
            <a:xfrm>
              <a:off x="3643172" y="4224480"/>
              <a:ext cx="5593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59B31E39-E33F-441D-94DD-F7B266A0C752}"/>
                </a:ext>
              </a:extLst>
            </p:cNvPr>
            <p:cNvCxnSpPr>
              <a:stCxn id="57" idx="6"/>
              <a:endCxn id="69" idx="3"/>
            </p:cNvCxnSpPr>
            <p:nvPr/>
          </p:nvCxnSpPr>
          <p:spPr>
            <a:xfrm>
              <a:off x="3643172" y="4224480"/>
              <a:ext cx="590645" cy="4721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18306ED2-A58F-4853-93DC-D23FA16002E3}"/>
                </a:ext>
              </a:extLst>
            </p:cNvPr>
            <p:cNvCxnSpPr>
              <a:stCxn id="57" idx="6"/>
              <a:endCxn id="66" idx="2"/>
            </p:cNvCxnSpPr>
            <p:nvPr/>
          </p:nvCxnSpPr>
          <p:spPr>
            <a:xfrm>
              <a:off x="3643172" y="4224480"/>
              <a:ext cx="559356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D5C67E34-39C4-4264-8F65-F22F1BB40CB0}"/>
                </a:ext>
              </a:extLst>
            </p:cNvPr>
            <p:cNvCxnSpPr>
              <a:stCxn id="57" idx="6"/>
              <a:endCxn id="67" idx="2"/>
            </p:cNvCxnSpPr>
            <p:nvPr/>
          </p:nvCxnSpPr>
          <p:spPr>
            <a:xfrm>
              <a:off x="3643172" y="4224480"/>
              <a:ext cx="559356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avec flèche 79">
              <a:extLst>
                <a:ext uri="{FF2B5EF4-FFF2-40B4-BE49-F238E27FC236}">
                  <a16:creationId xmlns:a16="http://schemas.microsoft.com/office/drawing/2014/main" id="{5D41D2E8-172E-439E-86B9-25E09D5879D6}"/>
                </a:ext>
              </a:extLst>
            </p:cNvPr>
            <p:cNvCxnSpPr>
              <a:cxnSpLocks/>
              <a:stCxn id="57" idx="6"/>
              <a:endCxn id="70" idx="2"/>
            </p:cNvCxnSpPr>
            <p:nvPr/>
          </p:nvCxnSpPr>
          <p:spPr>
            <a:xfrm>
              <a:off x="3643172" y="4224480"/>
              <a:ext cx="559356" cy="1585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59744954-249C-46D7-A19E-B9EEFEC4B5D6}"/>
                </a:ext>
              </a:extLst>
            </p:cNvPr>
            <p:cNvCxnSpPr>
              <a:stCxn id="58" idx="6"/>
              <a:endCxn id="68" idx="2"/>
            </p:cNvCxnSpPr>
            <p:nvPr/>
          </p:nvCxnSpPr>
          <p:spPr>
            <a:xfrm flipV="1">
              <a:off x="3643172" y="4224480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>
              <a:extLst>
                <a:ext uri="{FF2B5EF4-FFF2-40B4-BE49-F238E27FC236}">
                  <a16:creationId xmlns:a16="http://schemas.microsoft.com/office/drawing/2014/main" id="{8CAF4CFB-A7C1-4BCF-8B52-092BC58EFDE8}"/>
                </a:ext>
              </a:extLst>
            </p:cNvPr>
            <p:cNvCxnSpPr>
              <a:stCxn id="58" idx="6"/>
              <a:endCxn id="69" idx="2"/>
            </p:cNvCxnSpPr>
            <p:nvPr/>
          </p:nvCxnSpPr>
          <p:spPr>
            <a:xfrm>
              <a:off x="3643172" y="4620941"/>
              <a:ext cx="5593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810EF30A-9C27-475A-AC75-725DAEAEEA8E}"/>
                </a:ext>
              </a:extLst>
            </p:cNvPr>
            <p:cNvCxnSpPr>
              <a:stCxn id="58" idx="6"/>
              <a:endCxn id="66" idx="2"/>
            </p:cNvCxnSpPr>
            <p:nvPr/>
          </p:nvCxnSpPr>
          <p:spPr>
            <a:xfrm>
              <a:off x="3643172" y="4620941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>
              <a:extLst>
                <a:ext uri="{FF2B5EF4-FFF2-40B4-BE49-F238E27FC236}">
                  <a16:creationId xmlns:a16="http://schemas.microsoft.com/office/drawing/2014/main" id="{18894EBA-A84C-4527-8D49-54BDB4964270}"/>
                </a:ext>
              </a:extLst>
            </p:cNvPr>
            <p:cNvCxnSpPr>
              <a:stCxn id="58" idx="6"/>
              <a:endCxn id="67" idx="2"/>
            </p:cNvCxnSpPr>
            <p:nvPr/>
          </p:nvCxnSpPr>
          <p:spPr>
            <a:xfrm>
              <a:off x="3643172" y="4620941"/>
              <a:ext cx="559356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>
              <a:extLst>
                <a:ext uri="{FF2B5EF4-FFF2-40B4-BE49-F238E27FC236}">
                  <a16:creationId xmlns:a16="http://schemas.microsoft.com/office/drawing/2014/main" id="{3EA0810A-D511-41D0-A634-8867D2126142}"/>
                </a:ext>
              </a:extLst>
            </p:cNvPr>
            <p:cNvCxnSpPr>
              <a:cxnSpLocks/>
              <a:stCxn id="58" idx="6"/>
              <a:endCxn id="70" idx="2"/>
            </p:cNvCxnSpPr>
            <p:nvPr/>
          </p:nvCxnSpPr>
          <p:spPr>
            <a:xfrm>
              <a:off x="3643172" y="4620941"/>
              <a:ext cx="559356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>
              <a:extLst>
                <a:ext uri="{FF2B5EF4-FFF2-40B4-BE49-F238E27FC236}">
                  <a16:creationId xmlns:a16="http://schemas.microsoft.com/office/drawing/2014/main" id="{AA37D844-AF8A-4AC4-99C7-A32388A4D046}"/>
                </a:ext>
              </a:extLst>
            </p:cNvPr>
            <p:cNvCxnSpPr>
              <a:stCxn id="55" idx="6"/>
              <a:endCxn id="68" idx="2"/>
            </p:cNvCxnSpPr>
            <p:nvPr/>
          </p:nvCxnSpPr>
          <p:spPr>
            <a:xfrm flipV="1">
              <a:off x="3643172" y="4224480"/>
              <a:ext cx="559356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AEA0F6C3-4372-459D-9D6F-C3AB98055565}"/>
                </a:ext>
              </a:extLst>
            </p:cNvPr>
            <p:cNvCxnSpPr>
              <a:stCxn id="55" idx="6"/>
              <a:endCxn id="69" idx="2"/>
            </p:cNvCxnSpPr>
            <p:nvPr/>
          </p:nvCxnSpPr>
          <p:spPr>
            <a:xfrm flipV="1">
              <a:off x="3643172" y="4620941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07C2DC06-416A-4463-9167-F8133A0E7D3A}"/>
                </a:ext>
              </a:extLst>
            </p:cNvPr>
            <p:cNvCxnSpPr>
              <a:stCxn id="55" idx="6"/>
              <a:endCxn id="66" idx="2"/>
            </p:cNvCxnSpPr>
            <p:nvPr/>
          </p:nvCxnSpPr>
          <p:spPr>
            <a:xfrm>
              <a:off x="3643172" y="5017402"/>
              <a:ext cx="5593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7C615F62-5B51-43F2-B323-63C4022CD71F}"/>
                </a:ext>
              </a:extLst>
            </p:cNvPr>
            <p:cNvCxnSpPr>
              <a:stCxn id="55" idx="6"/>
              <a:endCxn id="67" idx="2"/>
            </p:cNvCxnSpPr>
            <p:nvPr/>
          </p:nvCxnSpPr>
          <p:spPr>
            <a:xfrm>
              <a:off x="3643172" y="5017402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D7127091-C553-4728-8F28-C789572E9F0E}"/>
                </a:ext>
              </a:extLst>
            </p:cNvPr>
            <p:cNvCxnSpPr>
              <a:stCxn id="55" idx="6"/>
              <a:endCxn id="70" idx="2"/>
            </p:cNvCxnSpPr>
            <p:nvPr/>
          </p:nvCxnSpPr>
          <p:spPr>
            <a:xfrm>
              <a:off x="3643172" y="5017402"/>
              <a:ext cx="559356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avec flèche 103">
              <a:extLst>
                <a:ext uri="{FF2B5EF4-FFF2-40B4-BE49-F238E27FC236}">
                  <a16:creationId xmlns:a16="http://schemas.microsoft.com/office/drawing/2014/main" id="{F150B568-F811-47B1-A86D-68576ECC1C21}"/>
                </a:ext>
              </a:extLst>
            </p:cNvPr>
            <p:cNvCxnSpPr>
              <a:stCxn id="56" idx="6"/>
              <a:endCxn id="68" idx="2"/>
            </p:cNvCxnSpPr>
            <p:nvPr/>
          </p:nvCxnSpPr>
          <p:spPr>
            <a:xfrm flipV="1">
              <a:off x="3643172" y="4224480"/>
              <a:ext cx="559356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A2EBA164-A7B0-4FE0-AE72-2B7A40D0E0F2}"/>
                </a:ext>
              </a:extLst>
            </p:cNvPr>
            <p:cNvCxnSpPr>
              <a:stCxn id="56" idx="6"/>
              <a:endCxn id="69" idx="2"/>
            </p:cNvCxnSpPr>
            <p:nvPr/>
          </p:nvCxnSpPr>
          <p:spPr>
            <a:xfrm flipV="1">
              <a:off x="3643172" y="4620941"/>
              <a:ext cx="559356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42E3DAA4-164E-4FFC-84CB-75427071EEF3}"/>
                </a:ext>
              </a:extLst>
            </p:cNvPr>
            <p:cNvCxnSpPr>
              <a:stCxn id="56" idx="6"/>
              <a:endCxn id="66" idx="2"/>
            </p:cNvCxnSpPr>
            <p:nvPr/>
          </p:nvCxnSpPr>
          <p:spPr>
            <a:xfrm flipV="1">
              <a:off x="3643172" y="5017402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7508E36A-7219-4873-B62A-9A17330DB8F7}"/>
                </a:ext>
              </a:extLst>
            </p:cNvPr>
            <p:cNvCxnSpPr>
              <a:stCxn id="56" idx="6"/>
              <a:endCxn id="67" idx="2"/>
            </p:cNvCxnSpPr>
            <p:nvPr/>
          </p:nvCxnSpPr>
          <p:spPr>
            <a:xfrm>
              <a:off x="3643172" y="5413863"/>
              <a:ext cx="5593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2CCD51F4-EDB7-4180-A002-777FC306A5FD}"/>
                </a:ext>
              </a:extLst>
            </p:cNvPr>
            <p:cNvCxnSpPr>
              <a:stCxn id="56" idx="6"/>
              <a:endCxn id="70" idx="2"/>
            </p:cNvCxnSpPr>
            <p:nvPr/>
          </p:nvCxnSpPr>
          <p:spPr>
            <a:xfrm>
              <a:off x="3643172" y="5413863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469C84FA-D9B5-4C3D-9C60-72A6AC208A0D}"/>
                </a:ext>
              </a:extLst>
            </p:cNvPr>
            <p:cNvCxnSpPr>
              <a:stCxn id="59" idx="6"/>
              <a:endCxn id="68" idx="2"/>
            </p:cNvCxnSpPr>
            <p:nvPr/>
          </p:nvCxnSpPr>
          <p:spPr>
            <a:xfrm flipV="1">
              <a:off x="3643172" y="4224480"/>
              <a:ext cx="559356" cy="1585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E9719235-4E67-48D2-8C8C-D1E259C7B6F9}"/>
                </a:ext>
              </a:extLst>
            </p:cNvPr>
            <p:cNvCxnSpPr>
              <a:stCxn id="59" idx="6"/>
              <a:endCxn id="69" idx="2"/>
            </p:cNvCxnSpPr>
            <p:nvPr/>
          </p:nvCxnSpPr>
          <p:spPr>
            <a:xfrm flipV="1">
              <a:off x="3643172" y="4620941"/>
              <a:ext cx="559356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4CF90169-E9A6-4980-871A-FE9FAD2265AE}"/>
                </a:ext>
              </a:extLst>
            </p:cNvPr>
            <p:cNvCxnSpPr>
              <a:stCxn id="59" idx="6"/>
              <a:endCxn id="66" idx="2"/>
            </p:cNvCxnSpPr>
            <p:nvPr/>
          </p:nvCxnSpPr>
          <p:spPr>
            <a:xfrm flipV="1">
              <a:off x="3643172" y="5017402"/>
              <a:ext cx="559356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4BEF639B-893E-4332-A343-749D65D744F6}"/>
                </a:ext>
              </a:extLst>
            </p:cNvPr>
            <p:cNvCxnSpPr>
              <a:cxnSpLocks/>
              <a:stCxn id="59" idx="6"/>
              <a:endCxn id="67" idx="2"/>
            </p:cNvCxnSpPr>
            <p:nvPr/>
          </p:nvCxnSpPr>
          <p:spPr>
            <a:xfrm flipV="1">
              <a:off x="3643172" y="5413863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avec flèche 121">
              <a:extLst>
                <a:ext uri="{FF2B5EF4-FFF2-40B4-BE49-F238E27FC236}">
                  <a16:creationId xmlns:a16="http://schemas.microsoft.com/office/drawing/2014/main" id="{710EDAEF-8C39-4436-BBE0-90F68EC27315}"/>
                </a:ext>
              </a:extLst>
            </p:cNvPr>
            <p:cNvCxnSpPr>
              <a:stCxn id="59" idx="6"/>
              <a:endCxn id="70" idx="2"/>
            </p:cNvCxnSpPr>
            <p:nvPr/>
          </p:nvCxnSpPr>
          <p:spPr>
            <a:xfrm>
              <a:off x="3643172" y="5810324"/>
              <a:ext cx="5593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e 225">
            <a:extLst>
              <a:ext uri="{FF2B5EF4-FFF2-40B4-BE49-F238E27FC236}">
                <a16:creationId xmlns:a16="http://schemas.microsoft.com/office/drawing/2014/main" id="{6579E53B-4CE9-4322-8360-5E0DE3722639}"/>
              </a:ext>
            </a:extLst>
          </p:cNvPr>
          <p:cNvGrpSpPr/>
          <p:nvPr/>
        </p:nvGrpSpPr>
        <p:grpSpPr>
          <a:xfrm>
            <a:off x="3460335" y="3893109"/>
            <a:ext cx="1805785" cy="2532675"/>
            <a:chOff x="4339225" y="3751064"/>
            <a:chExt cx="1805785" cy="2532675"/>
          </a:xfrm>
        </p:grpSpPr>
        <p:cxnSp>
          <p:nvCxnSpPr>
            <p:cNvPr id="128" name="Connecteur droit avec flèche 127">
              <a:extLst>
                <a:ext uri="{FF2B5EF4-FFF2-40B4-BE49-F238E27FC236}">
                  <a16:creationId xmlns:a16="http://schemas.microsoft.com/office/drawing/2014/main" id="{2D86A68A-494B-41F2-A1D1-33E426AEC5E4}"/>
                </a:ext>
              </a:extLst>
            </p:cNvPr>
            <p:cNvCxnSpPr>
              <a:cxnSpLocks/>
              <a:stCxn id="207" idx="6"/>
              <a:endCxn id="201" idx="2"/>
            </p:cNvCxnSpPr>
            <p:nvPr/>
          </p:nvCxnSpPr>
          <p:spPr>
            <a:xfrm rot="5400000">
              <a:off x="5062300" y="4141642"/>
              <a:ext cx="559355" cy="2055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>
              <a:extLst>
                <a:ext uri="{FF2B5EF4-FFF2-40B4-BE49-F238E27FC236}">
                  <a16:creationId xmlns:a16="http://schemas.microsoft.com/office/drawing/2014/main" id="{A1563416-79C3-44C9-8A23-BAE032F8598A}"/>
                </a:ext>
              </a:extLst>
            </p:cNvPr>
            <p:cNvCxnSpPr>
              <a:cxnSpLocks/>
              <a:stCxn id="207" idx="6"/>
              <a:endCxn id="202" idx="2"/>
            </p:cNvCxnSpPr>
            <p:nvPr/>
          </p:nvCxnSpPr>
          <p:spPr>
            <a:xfrm rot="5400000">
              <a:off x="4864069" y="3943411"/>
              <a:ext cx="559355" cy="6019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29">
              <a:extLst>
                <a:ext uri="{FF2B5EF4-FFF2-40B4-BE49-F238E27FC236}">
                  <a16:creationId xmlns:a16="http://schemas.microsoft.com/office/drawing/2014/main" id="{0954B0D2-210F-457C-A98F-299F85B0FB2A}"/>
                </a:ext>
              </a:extLst>
            </p:cNvPr>
            <p:cNvCxnSpPr>
              <a:cxnSpLocks/>
              <a:stCxn id="206" idx="6"/>
              <a:endCxn id="201" idx="2"/>
            </p:cNvCxnSpPr>
            <p:nvPr/>
          </p:nvCxnSpPr>
          <p:spPr>
            <a:xfrm rot="5400000" flipV="1">
              <a:off x="4856797" y="4141643"/>
              <a:ext cx="559355" cy="205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988D28B8-FE91-4E77-B1AC-A5747B5FDC87}"/>
                </a:ext>
              </a:extLst>
            </p:cNvPr>
            <p:cNvCxnSpPr>
              <a:cxnSpLocks/>
              <a:stCxn id="206" idx="6"/>
              <a:endCxn id="202" idx="2"/>
            </p:cNvCxnSpPr>
            <p:nvPr/>
          </p:nvCxnSpPr>
          <p:spPr>
            <a:xfrm rot="5400000">
              <a:off x="4658566" y="4148914"/>
              <a:ext cx="559355" cy="190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e 131">
              <a:extLst>
                <a:ext uri="{FF2B5EF4-FFF2-40B4-BE49-F238E27FC236}">
                  <a16:creationId xmlns:a16="http://schemas.microsoft.com/office/drawing/2014/main" id="{5B2E7D31-BD3E-40F7-BF62-5E7A94088840}"/>
                </a:ext>
              </a:extLst>
            </p:cNvPr>
            <p:cNvGrpSpPr/>
            <p:nvPr/>
          </p:nvGrpSpPr>
          <p:grpSpPr>
            <a:xfrm rot="5400000">
              <a:off x="5132400" y="3545309"/>
              <a:ext cx="213652" cy="625162"/>
              <a:chOff x="1883506" y="4704820"/>
              <a:chExt cx="213652" cy="625162"/>
            </a:xfrm>
          </p:grpSpPr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5C53B7D3-DED6-4D8A-A1DD-10708A4E0232}"/>
                  </a:ext>
                </a:extLst>
              </p:cNvPr>
              <p:cNvSpPr/>
              <p:nvPr/>
            </p:nvSpPr>
            <p:spPr>
              <a:xfrm>
                <a:off x="1883506" y="5115826"/>
                <a:ext cx="213652" cy="2141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42AC4402-B7ED-4E79-AC70-01AE46A9E3DE}"/>
                  </a:ext>
                </a:extLst>
              </p:cNvPr>
              <p:cNvSpPr/>
              <p:nvPr/>
            </p:nvSpPr>
            <p:spPr>
              <a:xfrm>
                <a:off x="1883506" y="4704820"/>
                <a:ext cx="213652" cy="21415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6896D3F9-C1DF-4B16-AD14-D4BCA084AD30}"/>
                </a:ext>
              </a:extLst>
            </p:cNvPr>
            <p:cNvCxnSpPr>
              <a:cxnSpLocks/>
              <a:stCxn id="207" idx="6"/>
              <a:endCxn id="204" idx="2"/>
            </p:cNvCxnSpPr>
            <p:nvPr/>
          </p:nvCxnSpPr>
          <p:spPr>
            <a:xfrm rot="5400000" flipV="1">
              <a:off x="5260530" y="4148915"/>
              <a:ext cx="559355" cy="1909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avec flèche 133">
              <a:extLst>
                <a:ext uri="{FF2B5EF4-FFF2-40B4-BE49-F238E27FC236}">
                  <a16:creationId xmlns:a16="http://schemas.microsoft.com/office/drawing/2014/main" id="{B54C8FE9-0025-4E25-A920-7E47F7BE527D}"/>
                </a:ext>
              </a:extLst>
            </p:cNvPr>
            <p:cNvCxnSpPr>
              <a:cxnSpLocks/>
              <a:stCxn id="207" idx="6"/>
              <a:endCxn id="203" idx="2"/>
            </p:cNvCxnSpPr>
            <p:nvPr/>
          </p:nvCxnSpPr>
          <p:spPr>
            <a:xfrm rot="5400000" flipV="1">
              <a:off x="5458761" y="3950685"/>
              <a:ext cx="559355" cy="5874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avec flèche 134">
              <a:extLst>
                <a:ext uri="{FF2B5EF4-FFF2-40B4-BE49-F238E27FC236}">
                  <a16:creationId xmlns:a16="http://schemas.microsoft.com/office/drawing/2014/main" id="{0F790853-EE28-4485-9158-E4CA3A2E5239}"/>
                </a:ext>
              </a:extLst>
            </p:cNvPr>
            <p:cNvCxnSpPr>
              <a:cxnSpLocks/>
              <a:stCxn id="206" idx="6"/>
              <a:endCxn id="203" idx="2"/>
            </p:cNvCxnSpPr>
            <p:nvPr/>
          </p:nvCxnSpPr>
          <p:spPr>
            <a:xfrm rot="5400000" flipV="1">
              <a:off x="5253258" y="3745182"/>
              <a:ext cx="559355" cy="998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AE9E7BDA-459F-4F6B-AF69-A27F43FA7D6B}"/>
                </a:ext>
              </a:extLst>
            </p:cNvPr>
            <p:cNvCxnSpPr>
              <a:cxnSpLocks/>
              <a:stCxn id="206" idx="6"/>
              <a:endCxn id="204" idx="2"/>
            </p:cNvCxnSpPr>
            <p:nvPr/>
          </p:nvCxnSpPr>
          <p:spPr>
            <a:xfrm rot="5400000" flipV="1">
              <a:off x="5055027" y="3943412"/>
              <a:ext cx="559355" cy="6019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57380508-01C9-43B6-BBF6-4A0911AD982C}"/>
                </a:ext>
              </a:extLst>
            </p:cNvPr>
            <p:cNvGrpSpPr/>
            <p:nvPr/>
          </p:nvGrpSpPr>
          <p:grpSpPr>
            <a:xfrm rot="5400000">
              <a:off x="5132399" y="3730897"/>
              <a:ext cx="213652" cy="1800000"/>
              <a:chOff x="2914104" y="1571138"/>
              <a:chExt cx="547840" cy="4615523"/>
            </a:xfrm>
          </p:grpSpPr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2E749D98-725F-4745-A796-D1FF00505439}"/>
                  </a:ext>
                </a:extLst>
              </p:cNvPr>
              <p:cNvSpPr/>
              <p:nvPr/>
            </p:nvSpPr>
            <p:spPr>
              <a:xfrm>
                <a:off x="2914104" y="3604332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B27A1434-76CA-4FFD-A804-A17FF1877800}"/>
                  </a:ext>
                </a:extLst>
              </p:cNvPr>
              <p:cNvSpPr/>
              <p:nvPr/>
            </p:nvSpPr>
            <p:spPr>
              <a:xfrm>
                <a:off x="2914104" y="4620929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644228DD-63A7-4FB3-88A0-1EB81FB6EE51}"/>
                  </a:ext>
                </a:extLst>
              </p:cNvPr>
              <p:cNvSpPr/>
              <p:nvPr/>
            </p:nvSpPr>
            <p:spPr>
              <a:xfrm>
                <a:off x="2914104" y="1571138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D49EEA60-4F66-41E6-B0B9-08565B9CF408}"/>
                  </a:ext>
                </a:extLst>
              </p:cNvPr>
              <p:cNvSpPr/>
              <p:nvPr/>
            </p:nvSpPr>
            <p:spPr>
              <a:xfrm>
                <a:off x="2914104" y="2587735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B3F68489-0DEF-4585-B3A0-3DF46E63C2F0}"/>
                  </a:ext>
                </a:extLst>
              </p:cNvPr>
              <p:cNvSpPr/>
              <p:nvPr/>
            </p:nvSpPr>
            <p:spPr>
              <a:xfrm>
                <a:off x="2914104" y="5637526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e 137">
              <a:extLst>
                <a:ext uri="{FF2B5EF4-FFF2-40B4-BE49-F238E27FC236}">
                  <a16:creationId xmlns:a16="http://schemas.microsoft.com/office/drawing/2014/main" id="{61FAA64E-2779-4E6C-AC9B-4004AC8AD441}"/>
                </a:ext>
              </a:extLst>
            </p:cNvPr>
            <p:cNvGrpSpPr/>
            <p:nvPr/>
          </p:nvGrpSpPr>
          <p:grpSpPr>
            <a:xfrm rot="5400000">
              <a:off x="4934169" y="4702135"/>
              <a:ext cx="213652" cy="1403539"/>
              <a:chOff x="4511640" y="2587735"/>
              <a:chExt cx="547840" cy="3598926"/>
            </a:xfrm>
          </p:grpSpPr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F22AEB97-1406-47EB-94AA-5628B66A0C10}"/>
                  </a:ext>
                </a:extLst>
              </p:cNvPr>
              <p:cNvSpPr/>
              <p:nvPr/>
            </p:nvSpPr>
            <p:spPr>
              <a:xfrm>
                <a:off x="4511640" y="3604332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350A5A3F-395E-498E-B86C-47DC0CDF78A9}"/>
                  </a:ext>
                </a:extLst>
              </p:cNvPr>
              <p:cNvSpPr/>
              <p:nvPr/>
            </p:nvSpPr>
            <p:spPr>
              <a:xfrm>
                <a:off x="4511640" y="2587735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C224114B-DED5-45CC-AF1E-FCFD4F85878E}"/>
                  </a:ext>
                </a:extLst>
              </p:cNvPr>
              <p:cNvSpPr/>
              <p:nvPr/>
            </p:nvSpPr>
            <p:spPr>
              <a:xfrm>
                <a:off x="4511640" y="5637526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1EB0304F-23F1-4DB0-8160-7864B9465950}"/>
                </a:ext>
              </a:extLst>
            </p:cNvPr>
            <p:cNvCxnSpPr>
              <a:cxnSpLocks/>
              <a:stCxn id="206" idx="6"/>
              <a:endCxn id="205" idx="2"/>
            </p:cNvCxnSpPr>
            <p:nvPr/>
          </p:nvCxnSpPr>
          <p:spPr>
            <a:xfrm rot="5400000">
              <a:off x="4460336" y="3950684"/>
              <a:ext cx="559355" cy="587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avec flèche 139">
              <a:extLst>
                <a:ext uri="{FF2B5EF4-FFF2-40B4-BE49-F238E27FC236}">
                  <a16:creationId xmlns:a16="http://schemas.microsoft.com/office/drawing/2014/main" id="{4EAE101B-8A6E-42E7-9B29-C8F753CE3DB0}"/>
                </a:ext>
              </a:extLst>
            </p:cNvPr>
            <p:cNvCxnSpPr>
              <a:cxnSpLocks/>
              <a:stCxn id="207" idx="6"/>
              <a:endCxn id="205" idx="2"/>
            </p:cNvCxnSpPr>
            <p:nvPr/>
          </p:nvCxnSpPr>
          <p:spPr>
            <a:xfrm rot="5400000">
              <a:off x="4665839" y="3745181"/>
              <a:ext cx="559355" cy="998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avec flèche 141">
              <a:extLst>
                <a:ext uri="{FF2B5EF4-FFF2-40B4-BE49-F238E27FC236}">
                  <a16:creationId xmlns:a16="http://schemas.microsoft.com/office/drawing/2014/main" id="{4DAD035B-9D5F-4252-AC4B-77A5E935AEFF}"/>
                </a:ext>
              </a:extLst>
            </p:cNvPr>
            <p:cNvCxnSpPr>
              <a:cxnSpLocks/>
              <a:stCxn id="203" idx="6"/>
              <a:endCxn id="199" idx="2"/>
            </p:cNvCxnSpPr>
            <p:nvPr/>
          </p:nvCxnSpPr>
          <p:spPr>
            <a:xfrm rot="5400000">
              <a:off x="5554239" y="4819170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AB5A6EF6-4D61-4CEE-8E2A-4F5D37724CCE}"/>
                </a:ext>
              </a:extLst>
            </p:cNvPr>
            <p:cNvCxnSpPr>
              <a:cxnSpLocks/>
              <a:stCxn id="203" idx="6"/>
              <a:endCxn id="196" idx="2"/>
            </p:cNvCxnSpPr>
            <p:nvPr/>
          </p:nvCxnSpPr>
          <p:spPr>
            <a:xfrm rot="5400000">
              <a:off x="5356009" y="4620940"/>
              <a:ext cx="559355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avec flèche 144">
              <a:extLst>
                <a:ext uri="{FF2B5EF4-FFF2-40B4-BE49-F238E27FC236}">
                  <a16:creationId xmlns:a16="http://schemas.microsoft.com/office/drawing/2014/main" id="{0CA2DA1A-92E2-49AC-BAE0-3C0D8605D2F7}"/>
                </a:ext>
              </a:extLst>
            </p:cNvPr>
            <p:cNvCxnSpPr>
              <a:cxnSpLocks/>
              <a:stCxn id="203" idx="6"/>
              <a:endCxn id="200" idx="2"/>
            </p:cNvCxnSpPr>
            <p:nvPr/>
          </p:nvCxnSpPr>
          <p:spPr>
            <a:xfrm rot="5400000">
              <a:off x="4959548" y="4224479"/>
              <a:ext cx="559355" cy="1585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D940EB7E-6D36-4D16-A4F8-DFC57B8E3295}"/>
                </a:ext>
              </a:extLst>
            </p:cNvPr>
            <p:cNvCxnSpPr>
              <a:cxnSpLocks/>
              <a:stCxn id="204" idx="6"/>
              <a:endCxn id="199" idx="2"/>
            </p:cNvCxnSpPr>
            <p:nvPr/>
          </p:nvCxnSpPr>
          <p:spPr>
            <a:xfrm rot="5400000">
              <a:off x="5356009" y="5017401"/>
              <a:ext cx="559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avec flèche 147">
              <a:extLst>
                <a:ext uri="{FF2B5EF4-FFF2-40B4-BE49-F238E27FC236}">
                  <a16:creationId xmlns:a16="http://schemas.microsoft.com/office/drawing/2014/main" id="{4EA2D947-8ED8-44F3-8028-4974A3536926}"/>
                </a:ext>
              </a:extLst>
            </p:cNvPr>
            <p:cNvCxnSpPr>
              <a:cxnSpLocks/>
              <a:stCxn id="204" idx="6"/>
              <a:endCxn id="196" idx="2"/>
            </p:cNvCxnSpPr>
            <p:nvPr/>
          </p:nvCxnSpPr>
          <p:spPr>
            <a:xfrm rot="5400000">
              <a:off x="5157778" y="4819170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DD9AB8A2-C551-4EE5-98FF-39089C7405A5}"/>
                </a:ext>
              </a:extLst>
            </p:cNvPr>
            <p:cNvCxnSpPr>
              <a:cxnSpLocks/>
              <a:stCxn id="204" idx="6"/>
              <a:endCxn id="200" idx="2"/>
            </p:cNvCxnSpPr>
            <p:nvPr/>
          </p:nvCxnSpPr>
          <p:spPr>
            <a:xfrm rot="5400000">
              <a:off x="4761317" y="4422709"/>
              <a:ext cx="559355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eur droit avec flèche 150">
              <a:extLst>
                <a:ext uri="{FF2B5EF4-FFF2-40B4-BE49-F238E27FC236}">
                  <a16:creationId xmlns:a16="http://schemas.microsoft.com/office/drawing/2014/main" id="{A588DE46-A396-4DD9-80B4-D40E1EACD8D3}"/>
                </a:ext>
              </a:extLst>
            </p:cNvPr>
            <p:cNvCxnSpPr>
              <a:cxnSpLocks/>
              <a:stCxn id="201" idx="6"/>
              <a:endCxn id="196" idx="2"/>
            </p:cNvCxnSpPr>
            <p:nvPr/>
          </p:nvCxnSpPr>
          <p:spPr>
            <a:xfrm rot="5400000">
              <a:off x="4959548" y="5017401"/>
              <a:ext cx="559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cteur droit avec flèche 152">
              <a:extLst>
                <a:ext uri="{FF2B5EF4-FFF2-40B4-BE49-F238E27FC236}">
                  <a16:creationId xmlns:a16="http://schemas.microsoft.com/office/drawing/2014/main" id="{29574F20-44C3-4DAD-921A-3D4BDE039BB2}"/>
                </a:ext>
              </a:extLst>
            </p:cNvPr>
            <p:cNvCxnSpPr>
              <a:cxnSpLocks/>
              <a:stCxn id="201" idx="6"/>
              <a:endCxn id="199" idx="2"/>
            </p:cNvCxnSpPr>
            <p:nvPr/>
          </p:nvCxnSpPr>
          <p:spPr>
            <a:xfrm rot="5400000" flipV="1">
              <a:off x="5157778" y="4819170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F9C99A65-3753-46F0-89C7-637932E00387}"/>
                </a:ext>
              </a:extLst>
            </p:cNvPr>
            <p:cNvCxnSpPr>
              <a:cxnSpLocks/>
              <a:stCxn id="202" idx="6"/>
              <a:endCxn id="196" idx="2"/>
            </p:cNvCxnSpPr>
            <p:nvPr/>
          </p:nvCxnSpPr>
          <p:spPr>
            <a:xfrm rot="5400000" flipV="1">
              <a:off x="4761317" y="4819170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avec flèche 156">
              <a:extLst>
                <a:ext uri="{FF2B5EF4-FFF2-40B4-BE49-F238E27FC236}">
                  <a16:creationId xmlns:a16="http://schemas.microsoft.com/office/drawing/2014/main" id="{34ECDE23-2973-4FA8-9747-C1F2DDEDEE9B}"/>
                </a:ext>
              </a:extLst>
            </p:cNvPr>
            <p:cNvCxnSpPr>
              <a:cxnSpLocks/>
              <a:stCxn id="202" idx="6"/>
              <a:endCxn id="199" idx="2"/>
            </p:cNvCxnSpPr>
            <p:nvPr/>
          </p:nvCxnSpPr>
          <p:spPr>
            <a:xfrm rot="5400000" flipV="1">
              <a:off x="4959548" y="4620940"/>
              <a:ext cx="559355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eur droit avec flèche 158">
              <a:extLst>
                <a:ext uri="{FF2B5EF4-FFF2-40B4-BE49-F238E27FC236}">
                  <a16:creationId xmlns:a16="http://schemas.microsoft.com/office/drawing/2014/main" id="{831AABBB-BBBD-4CD0-8E5A-C825AFC0CB61}"/>
                </a:ext>
              </a:extLst>
            </p:cNvPr>
            <p:cNvCxnSpPr>
              <a:cxnSpLocks/>
              <a:stCxn id="202" idx="6"/>
              <a:endCxn id="200" idx="2"/>
            </p:cNvCxnSpPr>
            <p:nvPr/>
          </p:nvCxnSpPr>
          <p:spPr>
            <a:xfrm rot="5400000">
              <a:off x="4364856" y="4819170"/>
              <a:ext cx="559355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avec flèche 159">
              <a:extLst>
                <a:ext uri="{FF2B5EF4-FFF2-40B4-BE49-F238E27FC236}">
                  <a16:creationId xmlns:a16="http://schemas.microsoft.com/office/drawing/2014/main" id="{0826D659-671C-4C28-9701-0593240D539D}"/>
                </a:ext>
              </a:extLst>
            </p:cNvPr>
            <p:cNvCxnSpPr>
              <a:cxnSpLocks/>
              <a:stCxn id="205" idx="6"/>
              <a:endCxn id="200" idx="2"/>
            </p:cNvCxnSpPr>
            <p:nvPr/>
          </p:nvCxnSpPr>
          <p:spPr>
            <a:xfrm rot="5400000">
              <a:off x="4166626" y="5017401"/>
              <a:ext cx="5593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avec flèche 161">
              <a:extLst>
                <a:ext uri="{FF2B5EF4-FFF2-40B4-BE49-F238E27FC236}">
                  <a16:creationId xmlns:a16="http://schemas.microsoft.com/office/drawing/2014/main" id="{ACFF9A80-FF60-489C-ADED-C864ECED92D7}"/>
                </a:ext>
              </a:extLst>
            </p:cNvPr>
            <p:cNvCxnSpPr>
              <a:cxnSpLocks/>
              <a:stCxn id="205" idx="6"/>
              <a:endCxn id="196" idx="2"/>
            </p:cNvCxnSpPr>
            <p:nvPr/>
          </p:nvCxnSpPr>
          <p:spPr>
            <a:xfrm rot="5400000" flipV="1">
              <a:off x="4563087" y="4620940"/>
              <a:ext cx="559355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cteur droit avec flèche 162">
              <a:extLst>
                <a:ext uri="{FF2B5EF4-FFF2-40B4-BE49-F238E27FC236}">
                  <a16:creationId xmlns:a16="http://schemas.microsoft.com/office/drawing/2014/main" id="{5FB4C42F-85AE-4E68-BD18-103453E9C5FD}"/>
                </a:ext>
              </a:extLst>
            </p:cNvPr>
            <p:cNvCxnSpPr>
              <a:cxnSpLocks/>
              <a:stCxn id="205" idx="6"/>
              <a:endCxn id="199" idx="2"/>
            </p:cNvCxnSpPr>
            <p:nvPr/>
          </p:nvCxnSpPr>
          <p:spPr>
            <a:xfrm rot="5400000" flipV="1">
              <a:off x="4761317" y="4422709"/>
              <a:ext cx="559355" cy="1189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Groupe 164">
              <a:extLst>
                <a:ext uri="{FF2B5EF4-FFF2-40B4-BE49-F238E27FC236}">
                  <a16:creationId xmlns:a16="http://schemas.microsoft.com/office/drawing/2014/main" id="{21FD6B69-5E42-483A-8509-28BF2834DE4E}"/>
                </a:ext>
              </a:extLst>
            </p:cNvPr>
            <p:cNvGrpSpPr/>
            <p:nvPr/>
          </p:nvGrpSpPr>
          <p:grpSpPr>
            <a:xfrm rot="5400000">
              <a:off x="5330630" y="5475143"/>
              <a:ext cx="213652" cy="1403539"/>
              <a:chOff x="4511640" y="1571138"/>
              <a:chExt cx="547840" cy="3598926"/>
            </a:xfrm>
          </p:grpSpPr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D8190AD9-6CB2-40FF-BF21-BB85A4958A32}"/>
                  </a:ext>
                </a:extLst>
              </p:cNvPr>
              <p:cNvSpPr/>
              <p:nvPr/>
            </p:nvSpPr>
            <p:spPr>
              <a:xfrm>
                <a:off x="4511640" y="3604332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CAB9BE13-6E15-4CE9-9744-0F4D7469C4F6}"/>
                  </a:ext>
                </a:extLst>
              </p:cNvPr>
              <p:cNvSpPr/>
              <p:nvPr/>
            </p:nvSpPr>
            <p:spPr>
              <a:xfrm>
                <a:off x="4511640" y="4620929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056626EA-7562-4BC8-9AB9-B8482A87686F}"/>
                  </a:ext>
                </a:extLst>
              </p:cNvPr>
              <p:cNvSpPr/>
              <p:nvPr/>
            </p:nvSpPr>
            <p:spPr>
              <a:xfrm>
                <a:off x="4511640" y="1571138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1" name="Connecteur droit avec flèche 170">
              <a:extLst>
                <a:ext uri="{FF2B5EF4-FFF2-40B4-BE49-F238E27FC236}">
                  <a16:creationId xmlns:a16="http://schemas.microsoft.com/office/drawing/2014/main" id="{0FDFF9B7-8F38-434D-AE65-61325C6A148E}"/>
                </a:ext>
              </a:extLst>
            </p:cNvPr>
            <p:cNvCxnSpPr>
              <a:cxnSpLocks/>
              <a:stCxn id="199" idx="6"/>
              <a:endCxn id="193" idx="2"/>
            </p:cNvCxnSpPr>
            <p:nvPr/>
          </p:nvCxnSpPr>
          <p:spPr>
            <a:xfrm rot="5400000" flipV="1">
              <a:off x="5554239" y="5592178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avec flèche 172">
              <a:extLst>
                <a:ext uri="{FF2B5EF4-FFF2-40B4-BE49-F238E27FC236}">
                  <a16:creationId xmlns:a16="http://schemas.microsoft.com/office/drawing/2014/main" id="{99D82259-6338-4BEC-9CC5-E315AACDD362}"/>
                </a:ext>
              </a:extLst>
            </p:cNvPr>
            <p:cNvCxnSpPr>
              <a:cxnSpLocks/>
              <a:stCxn id="199" idx="6"/>
              <a:endCxn id="191" idx="2"/>
            </p:cNvCxnSpPr>
            <p:nvPr/>
          </p:nvCxnSpPr>
          <p:spPr>
            <a:xfrm rot="5400000">
              <a:off x="5157778" y="5592178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eur droit avec flèche 173">
              <a:extLst>
                <a:ext uri="{FF2B5EF4-FFF2-40B4-BE49-F238E27FC236}">
                  <a16:creationId xmlns:a16="http://schemas.microsoft.com/office/drawing/2014/main" id="{AA5B7E5D-FA3B-4FDC-B466-8487A2982170}"/>
                </a:ext>
              </a:extLst>
            </p:cNvPr>
            <p:cNvCxnSpPr>
              <a:cxnSpLocks/>
              <a:stCxn id="199" idx="6"/>
              <a:endCxn id="192" idx="2"/>
            </p:cNvCxnSpPr>
            <p:nvPr/>
          </p:nvCxnSpPr>
          <p:spPr>
            <a:xfrm rot="5400000">
              <a:off x="4959547" y="5393947"/>
              <a:ext cx="559356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eur droit avec flèche 175">
              <a:extLst>
                <a:ext uri="{FF2B5EF4-FFF2-40B4-BE49-F238E27FC236}">
                  <a16:creationId xmlns:a16="http://schemas.microsoft.com/office/drawing/2014/main" id="{94B020D3-C55A-4591-BD70-D59F704CA2E4}"/>
                </a:ext>
              </a:extLst>
            </p:cNvPr>
            <p:cNvCxnSpPr>
              <a:cxnSpLocks/>
              <a:stCxn id="196" idx="6"/>
              <a:endCxn id="193" idx="2"/>
            </p:cNvCxnSpPr>
            <p:nvPr/>
          </p:nvCxnSpPr>
          <p:spPr>
            <a:xfrm rot="5400000" flipV="1">
              <a:off x="5356008" y="5393947"/>
              <a:ext cx="559356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avec flèche 177">
              <a:extLst>
                <a:ext uri="{FF2B5EF4-FFF2-40B4-BE49-F238E27FC236}">
                  <a16:creationId xmlns:a16="http://schemas.microsoft.com/office/drawing/2014/main" id="{CAC1FA06-1351-494E-B655-418C00A89971}"/>
                </a:ext>
              </a:extLst>
            </p:cNvPr>
            <p:cNvCxnSpPr>
              <a:cxnSpLocks/>
              <a:stCxn id="196" idx="6"/>
              <a:endCxn id="191" idx="2"/>
            </p:cNvCxnSpPr>
            <p:nvPr/>
          </p:nvCxnSpPr>
          <p:spPr>
            <a:xfrm rot="5400000">
              <a:off x="4959547" y="5790408"/>
              <a:ext cx="5593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cteur droit avec flèche 178">
              <a:extLst>
                <a:ext uri="{FF2B5EF4-FFF2-40B4-BE49-F238E27FC236}">
                  <a16:creationId xmlns:a16="http://schemas.microsoft.com/office/drawing/2014/main" id="{4EA05A79-5605-4CDC-8358-FA61F84FAB04}"/>
                </a:ext>
              </a:extLst>
            </p:cNvPr>
            <p:cNvCxnSpPr>
              <a:cxnSpLocks/>
              <a:stCxn id="196" idx="6"/>
              <a:endCxn id="192" idx="2"/>
            </p:cNvCxnSpPr>
            <p:nvPr/>
          </p:nvCxnSpPr>
          <p:spPr>
            <a:xfrm rot="5400000">
              <a:off x="4761317" y="5592178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cteur droit avec flèche 185">
              <a:extLst>
                <a:ext uri="{FF2B5EF4-FFF2-40B4-BE49-F238E27FC236}">
                  <a16:creationId xmlns:a16="http://schemas.microsoft.com/office/drawing/2014/main" id="{1D41DBA0-C8F2-4764-AF5D-3EB55823B54A}"/>
                </a:ext>
              </a:extLst>
            </p:cNvPr>
            <p:cNvCxnSpPr>
              <a:cxnSpLocks/>
              <a:stCxn id="200" idx="6"/>
              <a:endCxn id="193" idx="2"/>
            </p:cNvCxnSpPr>
            <p:nvPr/>
          </p:nvCxnSpPr>
          <p:spPr>
            <a:xfrm rot="5400000" flipV="1">
              <a:off x="4959547" y="4997486"/>
              <a:ext cx="559356" cy="1585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avec flèche 187">
              <a:extLst>
                <a:ext uri="{FF2B5EF4-FFF2-40B4-BE49-F238E27FC236}">
                  <a16:creationId xmlns:a16="http://schemas.microsoft.com/office/drawing/2014/main" id="{3F1B1A58-DA7F-4DDB-8BB8-CD19385BD258}"/>
                </a:ext>
              </a:extLst>
            </p:cNvPr>
            <p:cNvCxnSpPr>
              <a:cxnSpLocks/>
              <a:stCxn id="200" idx="6"/>
              <a:endCxn id="191" idx="2"/>
            </p:cNvCxnSpPr>
            <p:nvPr/>
          </p:nvCxnSpPr>
          <p:spPr>
            <a:xfrm rot="5400000" flipV="1">
              <a:off x="4563086" y="5393947"/>
              <a:ext cx="559356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avec flèche 188">
              <a:extLst>
                <a:ext uri="{FF2B5EF4-FFF2-40B4-BE49-F238E27FC236}">
                  <a16:creationId xmlns:a16="http://schemas.microsoft.com/office/drawing/2014/main" id="{6F6398F4-7773-4146-AFD8-B84EA0CD6239}"/>
                </a:ext>
              </a:extLst>
            </p:cNvPr>
            <p:cNvCxnSpPr>
              <a:cxnSpLocks/>
              <a:stCxn id="200" idx="6"/>
              <a:endCxn id="192" idx="2"/>
            </p:cNvCxnSpPr>
            <p:nvPr/>
          </p:nvCxnSpPr>
          <p:spPr>
            <a:xfrm rot="5400000" flipV="1">
              <a:off x="4364856" y="5592178"/>
              <a:ext cx="559356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id="{16BD6A69-D300-4C01-AB1C-B96135E8FCBA}"/>
                </a:ext>
              </a:extLst>
            </p:cNvPr>
            <p:cNvGrpSpPr/>
            <p:nvPr/>
          </p:nvGrpSpPr>
          <p:grpSpPr>
            <a:xfrm>
              <a:off x="4735685" y="5297077"/>
              <a:ext cx="214156" cy="213652"/>
              <a:chOff x="4735685" y="5297077"/>
              <a:chExt cx="214156" cy="213652"/>
            </a:xfrm>
          </p:grpSpPr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8A7E11ED-38E8-4851-BD96-3F875B1BE643}"/>
                  </a:ext>
                </a:extLst>
              </p:cNvPr>
              <p:cNvSpPr/>
              <p:nvPr/>
            </p:nvSpPr>
            <p:spPr>
              <a:xfrm rot="5400000">
                <a:off x="4735937" y="5296825"/>
                <a:ext cx="213652" cy="2141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Connecteur droit 209">
                <a:extLst>
                  <a:ext uri="{FF2B5EF4-FFF2-40B4-BE49-F238E27FC236}">
                    <a16:creationId xmlns:a16="http://schemas.microsoft.com/office/drawing/2014/main" id="{8C7000FE-560D-4522-8125-0339AF7F62CA}"/>
                  </a:ext>
                </a:extLst>
              </p:cNvPr>
              <p:cNvCxnSpPr>
                <a:stCxn id="208" idx="3"/>
                <a:endCxn id="208" idx="7"/>
              </p:cNvCxnSpPr>
              <p:nvPr/>
            </p:nvCxnSpPr>
            <p:spPr>
              <a:xfrm>
                <a:off x="4767047" y="5328366"/>
                <a:ext cx="151432" cy="151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necteur droit 211">
                <a:extLst>
                  <a:ext uri="{FF2B5EF4-FFF2-40B4-BE49-F238E27FC236}">
                    <a16:creationId xmlns:a16="http://schemas.microsoft.com/office/drawing/2014/main" id="{DE063D7C-C9AF-4D01-83A8-84DF6E1AFDD5}"/>
                  </a:ext>
                </a:extLst>
              </p:cNvPr>
              <p:cNvCxnSpPr>
                <a:stCxn id="208" idx="1"/>
                <a:endCxn id="208" idx="5"/>
              </p:cNvCxnSpPr>
              <p:nvPr/>
            </p:nvCxnSpPr>
            <p:spPr>
              <a:xfrm flipH="1">
                <a:off x="4767047" y="5328366"/>
                <a:ext cx="151432" cy="151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Groupe 215">
              <a:extLst>
                <a:ext uri="{FF2B5EF4-FFF2-40B4-BE49-F238E27FC236}">
                  <a16:creationId xmlns:a16="http://schemas.microsoft.com/office/drawing/2014/main" id="{FB0A850A-F8CE-4602-A823-57E3DEC9D699}"/>
                </a:ext>
              </a:extLst>
            </p:cNvPr>
            <p:cNvGrpSpPr/>
            <p:nvPr/>
          </p:nvGrpSpPr>
          <p:grpSpPr>
            <a:xfrm>
              <a:off x="5930854" y="5271874"/>
              <a:ext cx="214156" cy="213652"/>
              <a:chOff x="5930854" y="5271874"/>
              <a:chExt cx="214156" cy="213652"/>
            </a:xfrm>
          </p:grpSpPr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B4A42A85-0D8A-4B41-BD52-DD1356BA8B41}"/>
                  </a:ext>
                </a:extLst>
              </p:cNvPr>
              <p:cNvSpPr/>
              <p:nvPr/>
            </p:nvSpPr>
            <p:spPr>
              <a:xfrm rot="5400000">
                <a:off x="5931106" y="5271622"/>
                <a:ext cx="213652" cy="2141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Connecteur droit 213">
                <a:extLst>
                  <a:ext uri="{FF2B5EF4-FFF2-40B4-BE49-F238E27FC236}">
                    <a16:creationId xmlns:a16="http://schemas.microsoft.com/office/drawing/2014/main" id="{36A32715-343F-4634-837C-19FD7A9D48D2}"/>
                  </a:ext>
                </a:extLst>
              </p:cNvPr>
              <p:cNvCxnSpPr>
                <a:stCxn id="213" idx="3"/>
                <a:endCxn id="213" idx="7"/>
              </p:cNvCxnSpPr>
              <p:nvPr/>
            </p:nvCxnSpPr>
            <p:spPr>
              <a:xfrm>
                <a:off x="5962216" y="5303163"/>
                <a:ext cx="151432" cy="151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necteur droit 214">
                <a:extLst>
                  <a:ext uri="{FF2B5EF4-FFF2-40B4-BE49-F238E27FC236}">
                    <a16:creationId xmlns:a16="http://schemas.microsoft.com/office/drawing/2014/main" id="{C2FCB89B-FA70-41CF-B615-75748A1309AC}"/>
                  </a:ext>
                </a:extLst>
              </p:cNvPr>
              <p:cNvCxnSpPr>
                <a:stCxn id="213" idx="1"/>
                <a:endCxn id="213" idx="5"/>
              </p:cNvCxnSpPr>
              <p:nvPr/>
            </p:nvCxnSpPr>
            <p:spPr>
              <a:xfrm flipH="1">
                <a:off x="5962216" y="5303163"/>
                <a:ext cx="151432" cy="151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Groupe 217">
              <a:extLst>
                <a:ext uri="{FF2B5EF4-FFF2-40B4-BE49-F238E27FC236}">
                  <a16:creationId xmlns:a16="http://schemas.microsoft.com/office/drawing/2014/main" id="{B2AB126E-519D-4647-A5DA-2634314AFCE1}"/>
                </a:ext>
              </a:extLst>
            </p:cNvPr>
            <p:cNvGrpSpPr/>
            <p:nvPr/>
          </p:nvGrpSpPr>
          <p:grpSpPr>
            <a:xfrm>
              <a:off x="5529117" y="6067965"/>
              <a:ext cx="214156" cy="213652"/>
              <a:chOff x="5930854" y="5271874"/>
              <a:chExt cx="214156" cy="213652"/>
            </a:xfrm>
          </p:grpSpPr>
          <p:sp>
            <p:nvSpPr>
              <p:cNvPr id="219" name="Ellipse 218">
                <a:extLst>
                  <a:ext uri="{FF2B5EF4-FFF2-40B4-BE49-F238E27FC236}">
                    <a16:creationId xmlns:a16="http://schemas.microsoft.com/office/drawing/2014/main" id="{CB0CFD69-5F6E-40EC-A715-9328A595DDF7}"/>
                  </a:ext>
                </a:extLst>
              </p:cNvPr>
              <p:cNvSpPr/>
              <p:nvPr/>
            </p:nvSpPr>
            <p:spPr>
              <a:xfrm rot="5400000">
                <a:off x="5931106" y="5271622"/>
                <a:ext cx="213652" cy="2141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Connecteur droit 219">
                <a:extLst>
                  <a:ext uri="{FF2B5EF4-FFF2-40B4-BE49-F238E27FC236}">
                    <a16:creationId xmlns:a16="http://schemas.microsoft.com/office/drawing/2014/main" id="{1F77AD08-CE9F-4F86-BB49-25792DE1A9A8}"/>
                  </a:ext>
                </a:extLst>
              </p:cNvPr>
              <p:cNvCxnSpPr>
                <a:stCxn id="219" idx="3"/>
                <a:endCxn id="219" idx="7"/>
              </p:cNvCxnSpPr>
              <p:nvPr/>
            </p:nvCxnSpPr>
            <p:spPr>
              <a:xfrm>
                <a:off x="5962216" y="5303163"/>
                <a:ext cx="151432" cy="151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necteur droit 220">
                <a:extLst>
                  <a:ext uri="{FF2B5EF4-FFF2-40B4-BE49-F238E27FC236}">
                    <a16:creationId xmlns:a16="http://schemas.microsoft.com/office/drawing/2014/main" id="{87DB23AA-3FE8-467E-9CD2-924AE00B9D66}"/>
                  </a:ext>
                </a:extLst>
              </p:cNvPr>
              <p:cNvCxnSpPr>
                <a:stCxn id="219" idx="1"/>
                <a:endCxn id="219" idx="5"/>
              </p:cNvCxnSpPr>
              <p:nvPr/>
            </p:nvCxnSpPr>
            <p:spPr>
              <a:xfrm flipH="1">
                <a:off x="5962216" y="5303163"/>
                <a:ext cx="151432" cy="151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Groupe 221">
              <a:extLst>
                <a:ext uri="{FF2B5EF4-FFF2-40B4-BE49-F238E27FC236}">
                  <a16:creationId xmlns:a16="http://schemas.microsoft.com/office/drawing/2014/main" id="{1C5B5985-A3B5-499C-BFA6-A0CF384F7531}"/>
                </a:ext>
              </a:extLst>
            </p:cNvPr>
            <p:cNvGrpSpPr/>
            <p:nvPr/>
          </p:nvGrpSpPr>
          <p:grpSpPr>
            <a:xfrm>
              <a:off x="4356442" y="6067965"/>
              <a:ext cx="214156" cy="213652"/>
              <a:chOff x="5930854" y="5271874"/>
              <a:chExt cx="214156" cy="213652"/>
            </a:xfrm>
          </p:grpSpPr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B4CD3223-F916-4191-A16A-C416BF78DBC6}"/>
                  </a:ext>
                </a:extLst>
              </p:cNvPr>
              <p:cNvSpPr/>
              <p:nvPr/>
            </p:nvSpPr>
            <p:spPr>
              <a:xfrm rot="5400000">
                <a:off x="5931106" y="5271622"/>
                <a:ext cx="213652" cy="2141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4" name="Connecteur droit 223">
                <a:extLst>
                  <a:ext uri="{FF2B5EF4-FFF2-40B4-BE49-F238E27FC236}">
                    <a16:creationId xmlns:a16="http://schemas.microsoft.com/office/drawing/2014/main" id="{ADB7391B-9E8F-4CCF-A798-F73AC34795A6}"/>
                  </a:ext>
                </a:extLst>
              </p:cNvPr>
              <p:cNvCxnSpPr>
                <a:stCxn id="223" idx="3"/>
                <a:endCxn id="223" idx="7"/>
              </p:cNvCxnSpPr>
              <p:nvPr/>
            </p:nvCxnSpPr>
            <p:spPr>
              <a:xfrm>
                <a:off x="5962216" y="5303163"/>
                <a:ext cx="151432" cy="151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necteur droit 224">
                <a:extLst>
                  <a:ext uri="{FF2B5EF4-FFF2-40B4-BE49-F238E27FC236}">
                    <a16:creationId xmlns:a16="http://schemas.microsoft.com/office/drawing/2014/main" id="{7EDA1424-225D-40EC-9E57-AC46DA06074D}"/>
                  </a:ext>
                </a:extLst>
              </p:cNvPr>
              <p:cNvCxnSpPr>
                <a:stCxn id="223" idx="1"/>
                <a:endCxn id="223" idx="5"/>
              </p:cNvCxnSpPr>
              <p:nvPr/>
            </p:nvCxnSpPr>
            <p:spPr>
              <a:xfrm flipH="1">
                <a:off x="5962216" y="5303163"/>
                <a:ext cx="151432" cy="1510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7" name="ZoneTexte 226">
            <a:extLst>
              <a:ext uri="{FF2B5EF4-FFF2-40B4-BE49-F238E27FC236}">
                <a16:creationId xmlns:a16="http://schemas.microsoft.com/office/drawing/2014/main" id="{4CA4D2C2-2CF4-486C-AFF0-6C6B889E13BA}"/>
              </a:ext>
            </a:extLst>
          </p:cNvPr>
          <p:cNvSpPr txBox="1"/>
          <p:nvPr/>
        </p:nvSpPr>
        <p:spPr>
          <a:xfrm>
            <a:off x="920287" y="6470329"/>
            <a:ext cx="195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dropout</a:t>
            </a:r>
          </a:p>
        </p:txBody>
      </p:sp>
      <p:sp>
        <p:nvSpPr>
          <p:cNvPr id="228" name="ZoneTexte 227">
            <a:extLst>
              <a:ext uri="{FF2B5EF4-FFF2-40B4-BE49-F238E27FC236}">
                <a16:creationId xmlns:a16="http://schemas.microsoft.com/office/drawing/2014/main" id="{5F8E51C2-5378-413A-B4D3-81D944D4C36C}"/>
              </a:ext>
            </a:extLst>
          </p:cNvPr>
          <p:cNvSpPr txBox="1"/>
          <p:nvPr/>
        </p:nvSpPr>
        <p:spPr>
          <a:xfrm>
            <a:off x="3100223" y="6470329"/>
            <a:ext cx="2520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Dropout with 40% probability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F878E58-8FC6-4098-BA88-DD92980BCBD9}"/>
              </a:ext>
            </a:extLst>
          </p:cNvPr>
          <p:cNvSpPr txBox="1"/>
          <p:nvPr/>
        </p:nvSpPr>
        <p:spPr>
          <a:xfrm>
            <a:off x="5516356" y="5044587"/>
            <a:ext cx="361698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Dropout is used to avoid co-adaptation of neurons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 enforce the fact that neurons should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learn and work independently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762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29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2B7C2A2-6ACB-4FE0-A4C0-4D0661F8543E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EDC8A1AF-69F4-4E75-AD41-442218B3F8C3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CAA350C-2C01-42DB-94B4-F856AF6BFCA1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How to avoid overfitting?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B70DA44F-647D-4E88-AB50-2F23E3CF2105}"/>
              </a:ext>
            </a:extLst>
          </p:cNvPr>
          <p:cNvSpPr txBox="1"/>
          <p:nvPr/>
        </p:nvSpPr>
        <p:spPr>
          <a:xfrm>
            <a:off x="510466" y="1216241"/>
            <a:ext cx="81230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Reduce the size of the network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but no magical formula to determine how many layers we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the size of the training set: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Actually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increase the number of images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image augmentation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randomly “turning-off” neurons of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Weight regularization L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&amp; L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 strategy to force the weights to take only small values during the training: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the cost added to the loss is proportional to the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absolute weight value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the cost is proportional to the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square value of the weight</a:t>
            </a:r>
          </a:p>
          <a:p>
            <a:pPr lvl="2"/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0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DC2459-9104-4FB5-B7EE-AFC5614C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7" y="2063894"/>
            <a:ext cx="3028950" cy="300037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A051109D-E82A-4C56-BA23-37FDEEF7B3A9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5" name="Forme libre 1">
              <a:extLst>
                <a:ext uri="{FF2B5EF4-FFF2-40B4-BE49-F238E27FC236}">
                  <a16:creationId xmlns:a16="http://schemas.microsoft.com/office/drawing/2014/main" id="{554D86B2-B573-4A53-8FFB-FC46A12325ED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D19BA53-1BC8-4FA1-A87F-8A35251FD4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Analyze images with densely connected networks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8725043-04EE-4FF5-8852-736B407D3CCF}"/>
              </a:ext>
            </a:extLst>
          </p:cNvPr>
          <p:cNvSpPr txBox="1"/>
          <p:nvPr/>
        </p:nvSpPr>
        <p:spPr>
          <a:xfrm>
            <a:off x="361286" y="5159087"/>
            <a:ext cx="23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28x28 pixels image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D33DA78-FDCD-4FBC-984B-2B79E87790FA}"/>
              </a:ext>
            </a:extLst>
          </p:cNvPr>
          <p:cNvSpPr/>
          <p:nvPr/>
        </p:nvSpPr>
        <p:spPr>
          <a:xfrm>
            <a:off x="3027853" y="3231572"/>
            <a:ext cx="1080654" cy="66501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694A32-5C46-4384-87A9-44E347E36E2E}"/>
              </a:ext>
            </a:extLst>
          </p:cNvPr>
          <p:cNvSpPr txBox="1"/>
          <p:nvPr/>
        </p:nvSpPr>
        <p:spPr>
          <a:xfrm>
            <a:off x="3027853" y="3402499"/>
            <a:ext cx="12495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784 inputs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F5C5631B-32AA-4D5B-9BA1-445BEA3F8826}"/>
              </a:ext>
            </a:extLst>
          </p:cNvPr>
          <p:cNvGrpSpPr>
            <a:grpSpLocks noChangeAspect="1"/>
          </p:cNvGrpSpPr>
          <p:nvPr/>
        </p:nvGrpSpPr>
        <p:grpSpPr>
          <a:xfrm>
            <a:off x="3994150" y="1219028"/>
            <a:ext cx="2243841" cy="4690107"/>
            <a:chOff x="2237640" y="464564"/>
            <a:chExt cx="2589048" cy="5411662"/>
          </a:xfrm>
        </p:grpSpPr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A51F4F5D-BD47-4933-856E-F405C34112BF}"/>
                </a:ext>
              </a:extLst>
            </p:cNvPr>
            <p:cNvCxnSpPr>
              <a:cxnSpLocks/>
              <a:stCxn id="152" idx="6"/>
              <a:endCxn id="142" idx="2"/>
            </p:cNvCxnSpPr>
            <p:nvPr/>
          </p:nvCxnSpPr>
          <p:spPr>
            <a:xfrm flipV="1">
              <a:off x="3619666" y="2317844"/>
              <a:ext cx="888102" cy="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AF29A443-D499-497B-8C60-9F4DB70A3631}"/>
                </a:ext>
              </a:extLst>
            </p:cNvPr>
            <p:cNvCxnSpPr>
              <a:cxnSpLocks/>
              <a:stCxn id="152" idx="6"/>
              <a:endCxn id="140" idx="2"/>
            </p:cNvCxnSpPr>
            <p:nvPr/>
          </p:nvCxnSpPr>
          <p:spPr>
            <a:xfrm>
              <a:off x="3619666" y="2317901"/>
              <a:ext cx="888102" cy="564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A3887C10-4AAE-4CB0-BF14-1F0D24AD62C2}"/>
                </a:ext>
              </a:extLst>
            </p:cNvPr>
            <p:cNvCxnSpPr>
              <a:cxnSpLocks/>
              <a:stCxn id="152" idx="6"/>
              <a:endCxn id="141" idx="2"/>
            </p:cNvCxnSpPr>
            <p:nvPr/>
          </p:nvCxnSpPr>
          <p:spPr>
            <a:xfrm>
              <a:off x="3619666" y="2317901"/>
              <a:ext cx="888102" cy="1128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7819C415-F53F-4DD0-89E9-4B78F83AB72F}"/>
                </a:ext>
              </a:extLst>
            </p:cNvPr>
            <p:cNvCxnSpPr>
              <a:cxnSpLocks/>
              <a:stCxn id="152" idx="6"/>
              <a:endCxn id="138" idx="2"/>
            </p:cNvCxnSpPr>
            <p:nvPr/>
          </p:nvCxnSpPr>
          <p:spPr>
            <a:xfrm>
              <a:off x="3619666" y="2317901"/>
              <a:ext cx="888102" cy="16933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0D96DE43-A08E-455E-AF49-94FE2E1DE577}"/>
                </a:ext>
              </a:extLst>
            </p:cNvPr>
            <p:cNvCxnSpPr>
              <a:cxnSpLocks/>
              <a:stCxn id="152" idx="6"/>
              <a:endCxn id="139" idx="2"/>
            </p:cNvCxnSpPr>
            <p:nvPr/>
          </p:nvCxnSpPr>
          <p:spPr>
            <a:xfrm>
              <a:off x="3619666" y="2317901"/>
              <a:ext cx="888102" cy="2257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506F0F3E-A914-43D9-8624-0F7818F053DD}"/>
                </a:ext>
              </a:extLst>
            </p:cNvPr>
            <p:cNvCxnSpPr>
              <a:cxnSpLocks/>
              <a:stCxn id="152" idx="6"/>
              <a:endCxn id="143" idx="2"/>
            </p:cNvCxnSpPr>
            <p:nvPr/>
          </p:nvCxnSpPr>
          <p:spPr>
            <a:xfrm>
              <a:off x="3619666" y="2317901"/>
              <a:ext cx="888102" cy="2822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B015171E-F41D-4A1C-9D2F-CFDA31140606}"/>
                </a:ext>
              </a:extLst>
            </p:cNvPr>
            <p:cNvCxnSpPr>
              <a:cxnSpLocks/>
              <a:stCxn id="150" idx="6"/>
              <a:endCxn id="142" idx="2"/>
            </p:cNvCxnSpPr>
            <p:nvPr/>
          </p:nvCxnSpPr>
          <p:spPr>
            <a:xfrm flipV="1">
              <a:off x="3619666" y="2317844"/>
              <a:ext cx="888102" cy="56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F7B7557-CBFD-41F9-BD46-1A32735030EE}"/>
                </a:ext>
              </a:extLst>
            </p:cNvPr>
            <p:cNvCxnSpPr>
              <a:cxnSpLocks/>
              <a:stCxn id="150" idx="6"/>
              <a:endCxn id="140" idx="2"/>
            </p:cNvCxnSpPr>
            <p:nvPr/>
          </p:nvCxnSpPr>
          <p:spPr>
            <a:xfrm flipV="1">
              <a:off x="3619666" y="2882324"/>
              <a:ext cx="888102" cy="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C6645B3B-76D8-47CC-A6C6-69A5F31843EF}"/>
                </a:ext>
              </a:extLst>
            </p:cNvPr>
            <p:cNvCxnSpPr>
              <a:cxnSpLocks/>
              <a:stCxn id="150" idx="6"/>
              <a:endCxn id="141" idx="2"/>
            </p:cNvCxnSpPr>
            <p:nvPr/>
          </p:nvCxnSpPr>
          <p:spPr>
            <a:xfrm>
              <a:off x="3619666" y="2882344"/>
              <a:ext cx="888102" cy="564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588D9594-7AB8-4028-B213-ED663E34281E}"/>
                </a:ext>
              </a:extLst>
            </p:cNvPr>
            <p:cNvCxnSpPr>
              <a:cxnSpLocks/>
              <a:stCxn id="150" idx="6"/>
              <a:endCxn id="138" idx="2"/>
            </p:cNvCxnSpPr>
            <p:nvPr/>
          </p:nvCxnSpPr>
          <p:spPr>
            <a:xfrm>
              <a:off x="3619666" y="2882344"/>
              <a:ext cx="888102" cy="11289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3C3FAE17-19B9-48B8-BF2F-1D584B39C2CB}"/>
                </a:ext>
              </a:extLst>
            </p:cNvPr>
            <p:cNvCxnSpPr>
              <a:cxnSpLocks/>
              <a:stCxn id="150" idx="6"/>
              <a:endCxn id="139" idx="2"/>
            </p:cNvCxnSpPr>
            <p:nvPr/>
          </p:nvCxnSpPr>
          <p:spPr>
            <a:xfrm>
              <a:off x="3619666" y="2882344"/>
              <a:ext cx="888102" cy="1693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A6481366-8554-45BE-8CAF-373339E578BD}"/>
                </a:ext>
              </a:extLst>
            </p:cNvPr>
            <p:cNvCxnSpPr>
              <a:cxnSpLocks/>
              <a:stCxn id="150" idx="6"/>
              <a:endCxn id="143" idx="2"/>
            </p:cNvCxnSpPr>
            <p:nvPr/>
          </p:nvCxnSpPr>
          <p:spPr>
            <a:xfrm>
              <a:off x="3619666" y="2882344"/>
              <a:ext cx="888102" cy="2257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04DC5262-403F-4DC6-8735-314DAE2486D8}"/>
                </a:ext>
              </a:extLst>
            </p:cNvPr>
            <p:cNvCxnSpPr>
              <a:cxnSpLocks/>
              <a:stCxn id="151" idx="6"/>
              <a:endCxn id="141" idx="2"/>
            </p:cNvCxnSpPr>
            <p:nvPr/>
          </p:nvCxnSpPr>
          <p:spPr>
            <a:xfrm>
              <a:off x="3619666" y="3446782"/>
              <a:ext cx="888102" cy="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22994E74-413C-43E5-A914-EEA545A78E2B}"/>
                </a:ext>
              </a:extLst>
            </p:cNvPr>
            <p:cNvCxnSpPr>
              <a:cxnSpLocks/>
              <a:stCxn id="151" idx="6"/>
              <a:endCxn id="140" idx="2"/>
            </p:cNvCxnSpPr>
            <p:nvPr/>
          </p:nvCxnSpPr>
          <p:spPr>
            <a:xfrm flipV="1">
              <a:off x="3619666" y="2882324"/>
              <a:ext cx="888102" cy="564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C10CCA5E-B505-4C8F-86C1-2F537CA236DC}"/>
                </a:ext>
              </a:extLst>
            </p:cNvPr>
            <p:cNvCxnSpPr>
              <a:cxnSpLocks/>
              <a:stCxn id="151" idx="6"/>
              <a:endCxn id="142" idx="2"/>
            </p:cNvCxnSpPr>
            <p:nvPr/>
          </p:nvCxnSpPr>
          <p:spPr>
            <a:xfrm flipV="1">
              <a:off x="3619666" y="2317844"/>
              <a:ext cx="888102" cy="1128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1DC18426-FBD8-4F8E-BDF9-468A86D1D22C}"/>
                </a:ext>
              </a:extLst>
            </p:cNvPr>
            <p:cNvCxnSpPr>
              <a:cxnSpLocks/>
              <a:stCxn id="151" idx="6"/>
              <a:endCxn id="138" idx="2"/>
            </p:cNvCxnSpPr>
            <p:nvPr/>
          </p:nvCxnSpPr>
          <p:spPr>
            <a:xfrm>
              <a:off x="3619666" y="3446782"/>
              <a:ext cx="888102" cy="5645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45F3E441-A325-4F86-8DC0-47B91D110394}"/>
                </a:ext>
              </a:extLst>
            </p:cNvPr>
            <p:cNvCxnSpPr>
              <a:cxnSpLocks/>
              <a:stCxn id="151" idx="6"/>
              <a:endCxn id="139" idx="2"/>
            </p:cNvCxnSpPr>
            <p:nvPr/>
          </p:nvCxnSpPr>
          <p:spPr>
            <a:xfrm>
              <a:off x="3619666" y="3446782"/>
              <a:ext cx="888102" cy="11289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44947AAD-0F35-4CAF-B40B-DD7D42450F6B}"/>
                </a:ext>
              </a:extLst>
            </p:cNvPr>
            <p:cNvCxnSpPr>
              <a:cxnSpLocks/>
              <a:stCxn id="151" idx="6"/>
              <a:endCxn id="143" idx="2"/>
            </p:cNvCxnSpPr>
            <p:nvPr/>
          </p:nvCxnSpPr>
          <p:spPr>
            <a:xfrm>
              <a:off x="3619666" y="3446782"/>
              <a:ext cx="888102" cy="16934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5FED6E41-7915-4155-B760-D49EEF2EE9E7}"/>
                </a:ext>
              </a:extLst>
            </p:cNvPr>
            <p:cNvCxnSpPr>
              <a:cxnSpLocks/>
              <a:stCxn id="148" idx="6"/>
              <a:endCxn id="138" idx="2"/>
            </p:cNvCxnSpPr>
            <p:nvPr/>
          </p:nvCxnSpPr>
          <p:spPr>
            <a:xfrm>
              <a:off x="3619666" y="4011224"/>
              <a:ext cx="888102" cy="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EB92EC25-AFF3-43FA-9A20-E55ECDEC4ACF}"/>
                </a:ext>
              </a:extLst>
            </p:cNvPr>
            <p:cNvCxnSpPr>
              <a:cxnSpLocks/>
              <a:stCxn id="148" idx="6"/>
              <a:endCxn id="139" idx="2"/>
            </p:cNvCxnSpPr>
            <p:nvPr/>
          </p:nvCxnSpPr>
          <p:spPr>
            <a:xfrm>
              <a:off x="3619666" y="4011224"/>
              <a:ext cx="888102" cy="564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8FF7787A-0558-4C29-8B94-CF98CFDA8855}"/>
                </a:ext>
              </a:extLst>
            </p:cNvPr>
            <p:cNvCxnSpPr>
              <a:cxnSpLocks/>
              <a:stCxn id="148" idx="6"/>
              <a:endCxn id="141" idx="2"/>
            </p:cNvCxnSpPr>
            <p:nvPr/>
          </p:nvCxnSpPr>
          <p:spPr>
            <a:xfrm flipV="1">
              <a:off x="3619666" y="3446804"/>
              <a:ext cx="888102" cy="564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D193914B-45D1-4544-A0EA-C96D0F71BE22}"/>
                </a:ext>
              </a:extLst>
            </p:cNvPr>
            <p:cNvCxnSpPr>
              <a:cxnSpLocks/>
              <a:stCxn id="148" idx="6"/>
              <a:endCxn id="140" idx="2"/>
            </p:cNvCxnSpPr>
            <p:nvPr/>
          </p:nvCxnSpPr>
          <p:spPr>
            <a:xfrm flipV="1">
              <a:off x="3619666" y="2882324"/>
              <a:ext cx="888102" cy="11289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9D82F592-DCE7-4335-9E17-21E8CCF37769}"/>
                </a:ext>
              </a:extLst>
            </p:cNvPr>
            <p:cNvCxnSpPr>
              <a:cxnSpLocks/>
              <a:stCxn id="148" idx="6"/>
              <a:endCxn id="142" idx="2"/>
            </p:cNvCxnSpPr>
            <p:nvPr/>
          </p:nvCxnSpPr>
          <p:spPr>
            <a:xfrm flipV="1">
              <a:off x="3619666" y="2317844"/>
              <a:ext cx="888102" cy="16933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083FA5AC-D242-46E9-9342-2993A66A8572}"/>
                </a:ext>
              </a:extLst>
            </p:cNvPr>
            <p:cNvCxnSpPr>
              <a:cxnSpLocks/>
              <a:stCxn id="149" idx="6"/>
              <a:endCxn id="139" idx="2"/>
            </p:cNvCxnSpPr>
            <p:nvPr/>
          </p:nvCxnSpPr>
          <p:spPr>
            <a:xfrm>
              <a:off x="3619666" y="4575667"/>
              <a:ext cx="888102" cy="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EFB03A0C-2F04-4FC7-B5A8-A57D5F71CE71}"/>
                </a:ext>
              </a:extLst>
            </p:cNvPr>
            <p:cNvCxnSpPr>
              <a:cxnSpLocks/>
              <a:stCxn id="149" idx="6"/>
              <a:endCxn id="138" idx="2"/>
            </p:cNvCxnSpPr>
            <p:nvPr/>
          </p:nvCxnSpPr>
          <p:spPr>
            <a:xfrm flipV="1">
              <a:off x="3619666" y="4011284"/>
              <a:ext cx="888102" cy="5643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A80B9200-07B5-474D-8D81-CBCD3678A3A7}"/>
                </a:ext>
              </a:extLst>
            </p:cNvPr>
            <p:cNvCxnSpPr>
              <a:cxnSpLocks/>
              <a:stCxn id="149" idx="6"/>
              <a:endCxn id="141" idx="2"/>
            </p:cNvCxnSpPr>
            <p:nvPr/>
          </p:nvCxnSpPr>
          <p:spPr>
            <a:xfrm flipV="1">
              <a:off x="3619666" y="3446804"/>
              <a:ext cx="888102" cy="112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A9757E06-3224-4093-AD5A-71960A8ADA72}"/>
                </a:ext>
              </a:extLst>
            </p:cNvPr>
            <p:cNvCxnSpPr>
              <a:cxnSpLocks/>
              <a:stCxn id="149" idx="6"/>
              <a:endCxn id="140" idx="2"/>
            </p:cNvCxnSpPr>
            <p:nvPr/>
          </p:nvCxnSpPr>
          <p:spPr>
            <a:xfrm flipV="1">
              <a:off x="3619666" y="2882324"/>
              <a:ext cx="888102" cy="16933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4DD5FE2C-850C-4BFD-BEFA-379E7EAF58C8}"/>
                </a:ext>
              </a:extLst>
            </p:cNvPr>
            <p:cNvCxnSpPr>
              <a:cxnSpLocks/>
              <a:stCxn id="149" idx="6"/>
              <a:endCxn id="142" idx="2"/>
            </p:cNvCxnSpPr>
            <p:nvPr/>
          </p:nvCxnSpPr>
          <p:spPr>
            <a:xfrm flipV="1">
              <a:off x="3619666" y="2317844"/>
              <a:ext cx="888102" cy="2257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0ED12730-A09F-41F3-9852-2A3D6C6D63D7}"/>
                </a:ext>
              </a:extLst>
            </p:cNvPr>
            <p:cNvCxnSpPr>
              <a:cxnSpLocks/>
              <a:stCxn id="149" idx="6"/>
              <a:endCxn id="143" idx="2"/>
            </p:cNvCxnSpPr>
            <p:nvPr/>
          </p:nvCxnSpPr>
          <p:spPr>
            <a:xfrm>
              <a:off x="3619666" y="4575667"/>
              <a:ext cx="888102" cy="564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0FDC9E68-33F6-4B1D-8F48-D35B7219D12A}"/>
                </a:ext>
              </a:extLst>
            </p:cNvPr>
            <p:cNvGrpSpPr/>
            <p:nvPr/>
          </p:nvGrpSpPr>
          <p:grpSpPr>
            <a:xfrm>
              <a:off x="3300751" y="464744"/>
              <a:ext cx="318920" cy="5399645"/>
              <a:chOff x="3970082" y="209951"/>
              <a:chExt cx="359252" cy="6082556"/>
            </a:xfrm>
          </p:grpSpPr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3896B804-4EA7-4069-8960-8BF163B59382}"/>
                  </a:ext>
                </a:extLst>
              </p:cNvPr>
              <p:cNvSpPr/>
              <p:nvPr/>
            </p:nvSpPr>
            <p:spPr>
              <a:xfrm>
                <a:off x="3970082" y="4024919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3AAAF4DD-C09D-454A-A373-8F65E1E42EDB}"/>
                  </a:ext>
                </a:extLst>
              </p:cNvPr>
              <p:cNvSpPr/>
              <p:nvPr/>
            </p:nvSpPr>
            <p:spPr>
              <a:xfrm>
                <a:off x="3970082" y="4660747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Ellipse 149">
                <a:extLst>
                  <a:ext uri="{FF2B5EF4-FFF2-40B4-BE49-F238E27FC236}">
                    <a16:creationId xmlns:a16="http://schemas.microsoft.com/office/drawing/2014/main" id="{880D2614-41F7-487F-8A3A-BFB5B9069C62}"/>
                  </a:ext>
                </a:extLst>
              </p:cNvPr>
              <p:cNvSpPr/>
              <p:nvPr/>
            </p:nvSpPr>
            <p:spPr>
              <a:xfrm>
                <a:off x="3970082" y="2753263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90C322F3-E883-49EE-8A8B-059F183AB6F5}"/>
                  </a:ext>
                </a:extLst>
              </p:cNvPr>
              <p:cNvSpPr/>
              <p:nvPr/>
            </p:nvSpPr>
            <p:spPr>
              <a:xfrm>
                <a:off x="3970082" y="3389091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Ellipse 151">
                <a:extLst>
                  <a:ext uri="{FF2B5EF4-FFF2-40B4-BE49-F238E27FC236}">
                    <a16:creationId xmlns:a16="http://schemas.microsoft.com/office/drawing/2014/main" id="{D3314952-8F90-4ACB-9772-65473B913796}"/>
                  </a:ext>
                </a:extLst>
              </p:cNvPr>
              <p:cNvSpPr/>
              <p:nvPr/>
            </p:nvSpPr>
            <p:spPr>
              <a:xfrm>
                <a:off x="3970082" y="2117435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Ellipse 152">
                <a:extLst>
                  <a:ext uri="{FF2B5EF4-FFF2-40B4-BE49-F238E27FC236}">
                    <a16:creationId xmlns:a16="http://schemas.microsoft.com/office/drawing/2014/main" id="{AF6F7894-036E-4AD8-963F-ACD72CFC6507}"/>
                  </a:ext>
                </a:extLst>
              </p:cNvPr>
              <p:cNvSpPr/>
              <p:nvPr/>
            </p:nvSpPr>
            <p:spPr>
              <a:xfrm>
                <a:off x="3970082" y="5932406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ABD2E79F-5E3B-4242-95EB-87E8E6A1FC42}"/>
                  </a:ext>
                </a:extLst>
              </p:cNvPr>
              <p:cNvSpPr/>
              <p:nvPr/>
            </p:nvSpPr>
            <p:spPr>
              <a:xfrm>
                <a:off x="3970082" y="845779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BF249A8D-0E42-4AD8-BF4E-7BE406218F6F}"/>
                  </a:ext>
                </a:extLst>
              </p:cNvPr>
              <p:cNvSpPr/>
              <p:nvPr/>
            </p:nvSpPr>
            <p:spPr>
              <a:xfrm>
                <a:off x="3970082" y="1481607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C966BAC0-E18B-4799-870E-86ABA9F60594}"/>
                  </a:ext>
                </a:extLst>
              </p:cNvPr>
              <p:cNvSpPr/>
              <p:nvPr/>
            </p:nvSpPr>
            <p:spPr>
              <a:xfrm>
                <a:off x="3970082" y="209951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20DD5AD6-A0B7-4842-8E33-95BE405759EC}"/>
                </a:ext>
              </a:extLst>
            </p:cNvPr>
            <p:cNvGrpSpPr/>
            <p:nvPr/>
          </p:nvGrpSpPr>
          <p:grpSpPr>
            <a:xfrm>
              <a:off x="4507768" y="464564"/>
              <a:ext cx="318920" cy="5400000"/>
              <a:chOff x="5339424" y="209548"/>
              <a:chExt cx="359252" cy="6082959"/>
            </a:xfrm>
          </p:grpSpPr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51DA32CE-7F18-4837-9424-26D2ACB833C0}"/>
                  </a:ext>
                </a:extLst>
              </p:cNvPr>
              <p:cNvSpPr/>
              <p:nvPr/>
            </p:nvSpPr>
            <p:spPr>
              <a:xfrm>
                <a:off x="5339424" y="4024786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Ellipse 138">
                <a:extLst>
                  <a:ext uri="{FF2B5EF4-FFF2-40B4-BE49-F238E27FC236}">
                    <a16:creationId xmlns:a16="http://schemas.microsoft.com/office/drawing/2014/main" id="{4BA3FF38-1FBB-4A64-B525-67DEC94FFFA8}"/>
                  </a:ext>
                </a:extLst>
              </p:cNvPr>
              <p:cNvSpPr/>
              <p:nvPr/>
            </p:nvSpPr>
            <p:spPr>
              <a:xfrm>
                <a:off x="5339424" y="4660659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186E7B96-4A9E-40EC-B76D-EEA418081FB4}"/>
                  </a:ext>
                </a:extLst>
              </p:cNvPr>
              <p:cNvSpPr/>
              <p:nvPr/>
            </p:nvSpPr>
            <p:spPr>
              <a:xfrm>
                <a:off x="5339424" y="2753040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2FEA6815-10C6-462C-B8D2-9C28F7F207F6}"/>
                  </a:ext>
                </a:extLst>
              </p:cNvPr>
              <p:cNvSpPr/>
              <p:nvPr/>
            </p:nvSpPr>
            <p:spPr>
              <a:xfrm>
                <a:off x="5339424" y="3388913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03A4789D-8F6A-4AF5-A9AF-FA5B041D77EA}"/>
                  </a:ext>
                </a:extLst>
              </p:cNvPr>
              <p:cNvSpPr/>
              <p:nvPr/>
            </p:nvSpPr>
            <p:spPr>
              <a:xfrm>
                <a:off x="5339424" y="2117167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D657FE4D-C7FD-435C-9AD1-B64185413CE1}"/>
                  </a:ext>
                </a:extLst>
              </p:cNvPr>
              <p:cNvSpPr/>
              <p:nvPr/>
            </p:nvSpPr>
            <p:spPr>
              <a:xfrm>
                <a:off x="5339424" y="5296532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F037C954-5F4D-428E-A5A4-517F0BB70C63}"/>
                  </a:ext>
                </a:extLst>
              </p:cNvPr>
              <p:cNvSpPr/>
              <p:nvPr/>
            </p:nvSpPr>
            <p:spPr>
              <a:xfrm>
                <a:off x="5339424" y="845421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7BB04CC4-ED7B-42E7-870E-5DCF89557F77}"/>
                  </a:ext>
                </a:extLst>
              </p:cNvPr>
              <p:cNvSpPr/>
              <p:nvPr/>
            </p:nvSpPr>
            <p:spPr>
              <a:xfrm>
                <a:off x="5339424" y="1481294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D3EE9E08-2D9C-4C12-B15F-8B45E4355B46}"/>
                  </a:ext>
                </a:extLst>
              </p:cNvPr>
              <p:cNvSpPr/>
              <p:nvPr/>
            </p:nvSpPr>
            <p:spPr>
              <a:xfrm>
                <a:off x="5339424" y="209548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5E40A201-82C9-4BA5-A4C8-4CC683E7BEAC}"/>
                  </a:ext>
                </a:extLst>
              </p:cNvPr>
              <p:cNvSpPr/>
              <p:nvPr/>
            </p:nvSpPr>
            <p:spPr>
              <a:xfrm>
                <a:off x="5339424" y="5932406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B63EBBF4-CBE2-4AF9-AD01-BA8153E22CD2}"/>
                </a:ext>
              </a:extLst>
            </p:cNvPr>
            <p:cNvCxnSpPr>
              <a:cxnSpLocks/>
              <a:stCxn id="156" idx="6"/>
              <a:endCxn id="146" idx="2"/>
            </p:cNvCxnSpPr>
            <p:nvPr/>
          </p:nvCxnSpPr>
          <p:spPr>
            <a:xfrm flipV="1">
              <a:off x="3619666" y="624401"/>
              <a:ext cx="888102" cy="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7BDAA3C2-3617-4F59-8B1C-11197D44E626}"/>
                </a:ext>
              </a:extLst>
            </p:cNvPr>
            <p:cNvCxnSpPr>
              <a:cxnSpLocks/>
              <a:stCxn id="156" idx="6"/>
              <a:endCxn id="144" idx="2"/>
            </p:cNvCxnSpPr>
            <p:nvPr/>
          </p:nvCxnSpPr>
          <p:spPr>
            <a:xfrm>
              <a:off x="3619666" y="624577"/>
              <a:ext cx="888102" cy="564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>
              <a:extLst>
                <a:ext uri="{FF2B5EF4-FFF2-40B4-BE49-F238E27FC236}">
                  <a16:creationId xmlns:a16="http://schemas.microsoft.com/office/drawing/2014/main" id="{C2F1C5B4-6B7B-4EA4-A9BE-D7C11C067592}"/>
                </a:ext>
              </a:extLst>
            </p:cNvPr>
            <p:cNvCxnSpPr>
              <a:cxnSpLocks/>
              <a:stCxn id="156" idx="6"/>
              <a:endCxn id="145" idx="2"/>
            </p:cNvCxnSpPr>
            <p:nvPr/>
          </p:nvCxnSpPr>
          <p:spPr>
            <a:xfrm>
              <a:off x="3619666" y="624577"/>
              <a:ext cx="888102" cy="1128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>
              <a:extLst>
                <a:ext uri="{FF2B5EF4-FFF2-40B4-BE49-F238E27FC236}">
                  <a16:creationId xmlns:a16="http://schemas.microsoft.com/office/drawing/2014/main" id="{43FBC17D-31DC-46A8-8278-9285C1788190}"/>
                </a:ext>
              </a:extLst>
            </p:cNvPr>
            <p:cNvCxnSpPr>
              <a:cxnSpLocks/>
              <a:stCxn id="156" idx="6"/>
              <a:endCxn id="140" idx="2"/>
            </p:cNvCxnSpPr>
            <p:nvPr/>
          </p:nvCxnSpPr>
          <p:spPr>
            <a:xfrm>
              <a:off x="3619666" y="624577"/>
              <a:ext cx="888102" cy="2257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7EEEC402-9BDD-4F71-B505-79B07597485B}"/>
                </a:ext>
              </a:extLst>
            </p:cNvPr>
            <p:cNvCxnSpPr>
              <a:cxnSpLocks/>
              <a:stCxn id="156" idx="6"/>
              <a:endCxn id="141" idx="2"/>
            </p:cNvCxnSpPr>
            <p:nvPr/>
          </p:nvCxnSpPr>
          <p:spPr>
            <a:xfrm>
              <a:off x="3619666" y="624577"/>
              <a:ext cx="888102" cy="2822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A7285E8F-98BE-4AA1-8EBD-ABFFD0DEC8F8}"/>
                </a:ext>
              </a:extLst>
            </p:cNvPr>
            <p:cNvCxnSpPr>
              <a:cxnSpLocks/>
              <a:stCxn id="156" idx="6"/>
              <a:endCxn id="138" idx="2"/>
            </p:cNvCxnSpPr>
            <p:nvPr/>
          </p:nvCxnSpPr>
          <p:spPr>
            <a:xfrm>
              <a:off x="3619666" y="624577"/>
              <a:ext cx="888102" cy="33867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>
              <a:extLst>
                <a:ext uri="{FF2B5EF4-FFF2-40B4-BE49-F238E27FC236}">
                  <a16:creationId xmlns:a16="http://schemas.microsoft.com/office/drawing/2014/main" id="{3E8F5F96-72F7-4659-8D25-A375F5D01D1C}"/>
                </a:ext>
              </a:extLst>
            </p:cNvPr>
            <p:cNvCxnSpPr>
              <a:cxnSpLocks/>
              <a:stCxn id="156" idx="6"/>
              <a:endCxn id="139" idx="2"/>
            </p:cNvCxnSpPr>
            <p:nvPr/>
          </p:nvCxnSpPr>
          <p:spPr>
            <a:xfrm>
              <a:off x="3619666" y="624577"/>
              <a:ext cx="888102" cy="395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>
              <a:extLst>
                <a:ext uri="{FF2B5EF4-FFF2-40B4-BE49-F238E27FC236}">
                  <a16:creationId xmlns:a16="http://schemas.microsoft.com/office/drawing/2014/main" id="{3A7F37EA-93E1-4868-A158-20F6CAACC8AF}"/>
                </a:ext>
              </a:extLst>
            </p:cNvPr>
            <p:cNvCxnSpPr>
              <a:cxnSpLocks/>
              <a:stCxn id="156" idx="6"/>
              <a:endCxn id="143" idx="2"/>
            </p:cNvCxnSpPr>
            <p:nvPr/>
          </p:nvCxnSpPr>
          <p:spPr>
            <a:xfrm>
              <a:off x="3619666" y="624577"/>
              <a:ext cx="888102" cy="45156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81793690-4576-4A36-A5D5-710EF99FF3E8}"/>
                </a:ext>
              </a:extLst>
            </p:cNvPr>
            <p:cNvCxnSpPr>
              <a:cxnSpLocks/>
              <a:stCxn id="156" idx="6"/>
              <a:endCxn id="147" idx="2"/>
            </p:cNvCxnSpPr>
            <p:nvPr/>
          </p:nvCxnSpPr>
          <p:spPr>
            <a:xfrm>
              <a:off x="3619666" y="624577"/>
              <a:ext cx="888102" cy="5080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>
              <a:extLst>
                <a:ext uri="{FF2B5EF4-FFF2-40B4-BE49-F238E27FC236}">
                  <a16:creationId xmlns:a16="http://schemas.microsoft.com/office/drawing/2014/main" id="{00FD23FC-4CB0-4145-8709-877BE4B69F10}"/>
                </a:ext>
              </a:extLst>
            </p:cNvPr>
            <p:cNvCxnSpPr>
              <a:cxnSpLocks/>
              <a:stCxn id="154" idx="6"/>
              <a:endCxn id="144" idx="2"/>
            </p:cNvCxnSpPr>
            <p:nvPr/>
          </p:nvCxnSpPr>
          <p:spPr>
            <a:xfrm flipV="1">
              <a:off x="3619666" y="1188881"/>
              <a:ext cx="888102" cy="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>
              <a:extLst>
                <a:ext uri="{FF2B5EF4-FFF2-40B4-BE49-F238E27FC236}">
                  <a16:creationId xmlns:a16="http://schemas.microsoft.com/office/drawing/2014/main" id="{EE3A96C9-59D0-47CC-947B-A5C66696BC1F}"/>
                </a:ext>
              </a:extLst>
            </p:cNvPr>
            <p:cNvCxnSpPr>
              <a:cxnSpLocks/>
              <a:stCxn id="154" idx="6"/>
              <a:endCxn id="146" idx="2"/>
            </p:cNvCxnSpPr>
            <p:nvPr/>
          </p:nvCxnSpPr>
          <p:spPr>
            <a:xfrm flipV="1">
              <a:off x="3619666" y="624401"/>
              <a:ext cx="888102" cy="5646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>
              <a:extLst>
                <a:ext uri="{FF2B5EF4-FFF2-40B4-BE49-F238E27FC236}">
                  <a16:creationId xmlns:a16="http://schemas.microsoft.com/office/drawing/2014/main" id="{4BE340BE-B90D-44FD-822A-6914A61ADDE3}"/>
                </a:ext>
              </a:extLst>
            </p:cNvPr>
            <p:cNvCxnSpPr>
              <a:cxnSpLocks/>
              <a:stCxn id="154" idx="6"/>
              <a:endCxn id="142" idx="2"/>
            </p:cNvCxnSpPr>
            <p:nvPr/>
          </p:nvCxnSpPr>
          <p:spPr>
            <a:xfrm>
              <a:off x="3619666" y="1189019"/>
              <a:ext cx="888102" cy="11288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9D9E5FA9-424A-42BE-83A8-94F4EE4701B5}"/>
                </a:ext>
              </a:extLst>
            </p:cNvPr>
            <p:cNvCxnSpPr>
              <a:cxnSpLocks/>
              <a:stCxn id="154" idx="6"/>
              <a:endCxn id="141" idx="2"/>
            </p:cNvCxnSpPr>
            <p:nvPr/>
          </p:nvCxnSpPr>
          <p:spPr>
            <a:xfrm>
              <a:off x="3619666" y="1189019"/>
              <a:ext cx="888102" cy="2257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46AA40E0-620A-4282-A66C-B96512D077DF}"/>
                </a:ext>
              </a:extLst>
            </p:cNvPr>
            <p:cNvCxnSpPr>
              <a:cxnSpLocks/>
              <a:stCxn id="154" idx="6"/>
              <a:endCxn id="138" idx="2"/>
            </p:cNvCxnSpPr>
            <p:nvPr/>
          </p:nvCxnSpPr>
          <p:spPr>
            <a:xfrm>
              <a:off x="3619666" y="1189019"/>
              <a:ext cx="888102" cy="28222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0BBCE284-94E5-4DAF-B610-39313C646F48}"/>
                </a:ext>
              </a:extLst>
            </p:cNvPr>
            <p:cNvCxnSpPr>
              <a:cxnSpLocks/>
              <a:stCxn id="154" idx="6"/>
              <a:endCxn id="139" idx="2"/>
            </p:cNvCxnSpPr>
            <p:nvPr/>
          </p:nvCxnSpPr>
          <p:spPr>
            <a:xfrm>
              <a:off x="3619666" y="1189019"/>
              <a:ext cx="888102" cy="33867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3E940697-E7A1-4A45-BB77-EBDC3BF9C36E}"/>
                </a:ext>
              </a:extLst>
            </p:cNvPr>
            <p:cNvCxnSpPr>
              <a:cxnSpLocks/>
              <a:stCxn id="154" idx="6"/>
              <a:endCxn id="143" idx="2"/>
            </p:cNvCxnSpPr>
            <p:nvPr/>
          </p:nvCxnSpPr>
          <p:spPr>
            <a:xfrm>
              <a:off x="3619666" y="1189019"/>
              <a:ext cx="888102" cy="3951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92630CEA-BCE2-460C-8249-4D83622F8C6C}"/>
                </a:ext>
              </a:extLst>
            </p:cNvPr>
            <p:cNvCxnSpPr>
              <a:cxnSpLocks/>
              <a:stCxn id="154" idx="6"/>
              <a:endCxn id="147" idx="2"/>
            </p:cNvCxnSpPr>
            <p:nvPr/>
          </p:nvCxnSpPr>
          <p:spPr>
            <a:xfrm>
              <a:off x="3619666" y="1189019"/>
              <a:ext cx="888102" cy="45157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769A3E27-1AA1-4730-8616-A3F73F780DD0}"/>
                </a:ext>
              </a:extLst>
            </p:cNvPr>
            <p:cNvCxnSpPr>
              <a:cxnSpLocks/>
              <a:stCxn id="153" idx="6"/>
              <a:endCxn id="147" idx="2"/>
            </p:cNvCxnSpPr>
            <p:nvPr/>
          </p:nvCxnSpPr>
          <p:spPr>
            <a:xfrm>
              <a:off x="3619666" y="5704552"/>
              <a:ext cx="888102" cy="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avec flèche 102">
              <a:extLst>
                <a:ext uri="{FF2B5EF4-FFF2-40B4-BE49-F238E27FC236}">
                  <a16:creationId xmlns:a16="http://schemas.microsoft.com/office/drawing/2014/main" id="{96749742-A21E-4FF3-8B00-AA989C468FBD}"/>
                </a:ext>
              </a:extLst>
            </p:cNvPr>
            <p:cNvCxnSpPr>
              <a:cxnSpLocks/>
              <a:stCxn id="153" idx="6"/>
              <a:endCxn id="143" idx="2"/>
            </p:cNvCxnSpPr>
            <p:nvPr/>
          </p:nvCxnSpPr>
          <p:spPr>
            <a:xfrm flipV="1">
              <a:off x="3619666" y="5140249"/>
              <a:ext cx="888102" cy="564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avec flèche 103">
              <a:extLst>
                <a:ext uri="{FF2B5EF4-FFF2-40B4-BE49-F238E27FC236}">
                  <a16:creationId xmlns:a16="http://schemas.microsoft.com/office/drawing/2014/main" id="{7D140F8F-65CB-4142-9D91-9BEA140BCA74}"/>
                </a:ext>
              </a:extLst>
            </p:cNvPr>
            <p:cNvCxnSpPr>
              <a:cxnSpLocks/>
              <a:stCxn id="153" idx="6"/>
              <a:endCxn id="139" idx="2"/>
            </p:cNvCxnSpPr>
            <p:nvPr/>
          </p:nvCxnSpPr>
          <p:spPr>
            <a:xfrm flipV="1">
              <a:off x="3619666" y="4575769"/>
              <a:ext cx="888102" cy="1128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avec flèche 104">
              <a:extLst>
                <a:ext uri="{FF2B5EF4-FFF2-40B4-BE49-F238E27FC236}">
                  <a16:creationId xmlns:a16="http://schemas.microsoft.com/office/drawing/2014/main" id="{7107F463-D0F5-47A9-A199-96D2F2FDDE35}"/>
                </a:ext>
              </a:extLst>
            </p:cNvPr>
            <p:cNvCxnSpPr>
              <a:cxnSpLocks/>
              <a:stCxn id="153" idx="6"/>
              <a:endCxn id="138" idx="2"/>
            </p:cNvCxnSpPr>
            <p:nvPr/>
          </p:nvCxnSpPr>
          <p:spPr>
            <a:xfrm flipV="1">
              <a:off x="3619666" y="4011284"/>
              <a:ext cx="888102" cy="16932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22419FF4-C48F-4A6D-A512-54D71E539BC1}"/>
                </a:ext>
              </a:extLst>
            </p:cNvPr>
            <p:cNvCxnSpPr>
              <a:cxnSpLocks/>
              <a:stCxn id="153" idx="6"/>
              <a:endCxn id="140" idx="2"/>
            </p:cNvCxnSpPr>
            <p:nvPr/>
          </p:nvCxnSpPr>
          <p:spPr>
            <a:xfrm flipV="1">
              <a:off x="3619666" y="2882324"/>
              <a:ext cx="888102" cy="2822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avec flèche 106">
              <a:extLst>
                <a:ext uri="{FF2B5EF4-FFF2-40B4-BE49-F238E27FC236}">
                  <a16:creationId xmlns:a16="http://schemas.microsoft.com/office/drawing/2014/main" id="{AD819DC2-4405-4818-AAE9-1D423B4C620A}"/>
                </a:ext>
              </a:extLst>
            </p:cNvPr>
            <p:cNvCxnSpPr>
              <a:cxnSpLocks/>
              <a:stCxn id="153" idx="6"/>
              <a:endCxn id="141" idx="2"/>
            </p:cNvCxnSpPr>
            <p:nvPr/>
          </p:nvCxnSpPr>
          <p:spPr>
            <a:xfrm flipV="1">
              <a:off x="3619666" y="3446804"/>
              <a:ext cx="888102" cy="2257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0AB26B4A-D7B8-4568-99A3-0FBF3E1037AE}"/>
                </a:ext>
              </a:extLst>
            </p:cNvPr>
            <p:cNvCxnSpPr>
              <a:cxnSpLocks/>
              <a:stCxn id="153" idx="6"/>
              <a:endCxn id="145" idx="2"/>
            </p:cNvCxnSpPr>
            <p:nvPr/>
          </p:nvCxnSpPr>
          <p:spPr>
            <a:xfrm flipV="1">
              <a:off x="3619666" y="1753361"/>
              <a:ext cx="888102" cy="395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avec flèche 108">
              <a:extLst>
                <a:ext uri="{FF2B5EF4-FFF2-40B4-BE49-F238E27FC236}">
                  <a16:creationId xmlns:a16="http://schemas.microsoft.com/office/drawing/2014/main" id="{619E631A-BAA7-48DF-8BB4-95A018739343}"/>
                </a:ext>
              </a:extLst>
            </p:cNvPr>
            <p:cNvCxnSpPr>
              <a:cxnSpLocks/>
              <a:stCxn id="153" idx="6"/>
              <a:endCxn id="144" idx="2"/>
            </p:cNvCxnSpPr>
            <p:nvPr/>
          </p:nvCxnSpPr>
          <p:spPr>
            <a:xfrm flipV="1">
              <a:off x="3619666" y="1188881"/>
              <a:ext cx="888102" cy="45156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15480F29-1F28-4BD9-A875-415A7EF0E34C}"/>
                </a:ext>
              </a:extLst>
            </p:cNvPr>
            <p:cNvCxnSpPr>
              <a:cxnSpLocks/>
              <a:stCxn id="153" idx="6"/>
              <a:endCxn id="146" idx="2"/>
            </p:cNvCxnSpPr>
            <p:nvPr/>
          </p:nvCxnSpPr>
          <p:spPr>
            <a:xfrm flipV="1">
              <a:off x="3619666" y="624401"/>
              <a:ext cx="888102" cy="5080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589DE771-17B0-4CB0-85EB-5690E5974AA1}"/>
                </a:ext>
              </a:extLst>
            </p:cNvPr>
            <p:cNvCxnSpPr>
              <a:cxnSpLocks/>
              <a:stCxn id="155" idx="6"/>
              <a:endCxn id="144" idx="2"/>
            </p:cNvCxnSpPr>
            <p:nvPr/>
          </p:nvCxnSpPr>
          <p:spPr>
            <a:xfrm flipV="1">
              <a:off x="3619666" y="1188881"/>
              <a:ext cx="888102" cy="564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42DA7C5D-8292-4AA9-8DAE-5D81DA2DD58A}"/>
                </a:ext>
              </a:extLst>
            </p:cNvPr>
            <p:cNvCxnSpPr>
              <a:cxnSpLocks/>
              <a:stCxn id="155" idx="6"/>
              <a:endCxn id="146" idx="2"/>
            </p:cNvCxnSpPr>
            <p:nvPr/>
          </p:nvCxnSpPr>
          <p:spPr>
            <a:xfrm flipV="1">
              <a:off x="3619666" y="624401"/>
              <a:ext cx="888102" cy="11290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F343C36B-7A35-4DAA-91FD-9E3AF248438E}"/>
                </a:ext>
              </a:extLst>
            </p:cNvPr>
            <p:cNvCxnSpPr>
              <a:cxnSpLocks/>
              <a:stCxn id="155" idx="6"/>
              <a:endCxn id="145" idx="2"/>
            </p:cNvCxnSpPr>
            <p:nvPr/>
          </p:nvCxnSpPr>
          <p:spPr>
            <a:xfrm flipV="1">
              <a:off x="3619666" y="1753361"/>
              <a:ext cx="888102" cy="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F24EBC61-23A8-4F3F-B765-0AB2A6194E52}"/>
                </a:ext>
              </a:extLst>
            </p:cNvPr>
            <p:cNvCxnSpPr>
              <a:cxnSpLocks/>
              <a:stCxn id="155" idx="6"/>
              <a:endCxn id="142" idx="2"/>
            </p:cNvCxnSpPr>
            <p:nvPr/>
          </p:nvCxnSpPr>
          <p:spPr>
            <a:xfrm>
              <a:off x="3619666" y="1753462"/>
              <a:ext cx="888102" cy="564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5B733511-CD79-49A8-B899-874821303C20}"/>
                </a:ext>
              </a:extLst>
            </p:cNvPr>
            <p:cNvCxnSpPr>
              <a:cxnSpLocks/>
              <a:stCxn id="155" idx="6"/>
              <a:endCxn id="140" idx="2"/>
            </p:cNvCxnSpPr>
            <p:nvPr/>
          </p:nvCxnSpPr>
          <p:spPr>
            <a:xfrm>
              <a:off x="3619666" y="1753462"/>
              <a:ext cx="888102" cy="11288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5DAABA9F-02B7-4802-BE03-AA2316359418}"/>
                </a:ext>
              </a:extLst>
            </p:cNvPr>
            <p:cNvCxnSpPr>
              <a:cxnSpLocks/>
              <a:stCxn id="155" idx="6"/>
              <a:endCxn id="141" idx="2"/>
            </p:cNvCxnSpPr>
            <p:nvPr/>
          </p:nvCxnSpPr>
          <p:spPr>
            <a:xfrm>
              <a:off x="3619666" y="1753462"/>
              <a:ext cx="888102" cy="16933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5D119C07-F72A-4C5E-A506-01D343582850}"/>
                </a:ext>
              </a:extLst>
            </p:cNvPr>
            <p:cNvCxnSpPr>
              <a:cxnSpLocks/>
              <a:stCxn id="155" idx="6"/>
              <a:endCxn id="138" idx="2"/>
            </p:cNvCxnSpPr>
            <p:nvPr/>
          </p:nvCxnSpPr>
          <p:spPr>
            <a:xfrm>
              <a:off x="3619666" y="1753462"/>
              <a:ext cx="888102" cy="22578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07905019-0BD7-4FC5-BBEE-7BA556D5EB05}"/>
                </a:ext>
              </a:extLst>
            </p:cNvPr>
            <p:cNvCxnSpPr>
              <a:cxnSpLocks/>
              <a:stCxn id="155" idx="6"/>
              <a:endCxn id="139" idx="2"/>
            </p:cNvCxnSpPr>
            <p:nvPr/>
          </p:nvCxnSpPr>
          <p:spPr>
            <a:xfrm>
              <a:off x="3619666" y="1753462"/>
              <a:ext cx="888102" cy="2822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3F28A8F2-E1D7-41D3-A333-D3240601D4DA}"/>
                </a:ext>
              </a:extLst>
            </p:cNvPr>
            <p:cNvCxnSpPr>
              <a:cxnSpLocks/>
              <a:stCxn id="155" idx="6"/>
              <a:endCxn id="143" idx="2"/>
            </p:cNvCxnSpPr>
            <p:nvPr/>
          </p:nvCxnSpPr>
          <p:spPr>
            <a:xfrm>
              <a:off x="3619666" y="1753462"/>
              <a:ext cx="888102" cy="33867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B7CCDD9-5807-4E66-9999-99BDE0CDDE94}"/>
                </a:ext>
              </a:extLst>
            </p:cNvPr>
            <p:cNvCxnSpPr>
              <a:cxnSpLocks/>
              <a:stCxn id="155" idx="6"/>
              <a:endCxn id="147" idx="2"/>
            </p:cNvCxnSpPr>
            <p:nvPr/>
          </p:nvCxnSpPr>
          <p:spPr>
            <a:xfrm>
              <a:off x="3619666" y="1753462"/>
              <a:ext cx="888102" cy="3951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avec flèche 120">
              <a:extLst>
                <a:ext uri="{FF2B5EF4-FFF2-40B4-BE49-F238E27FC236}">
                  <a16:creationId xmlns:a16="http://schemas.microsoft.com/office/drawing/2014/main" id="{FD91AB99-8999-42C7-8814-3C01A393D292}"/>
                </a:ext>
              </a:extLst>
            </p:cNvPr>
            <p:cNvCxnSpPr>
              <a:cxnSpLocks/>
              <a:stCxn id="152" idx="6"/>
              <a:endCxn id="145" idx="2"/>
            </p:cNvCxnSpPr>
            <p:nvPr/>
          </p:nvCxnSpPr>
          <p:spPr>
            <a:xfrm flipV="1">
              <a:off x="3619666" y="1753361"/>
              <a:ext cx="888102" cy="564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avec flèche 121">
              <a:extLst>
                <a:ext uri="{FF2B5EF4-FFF2-40B4-BE49-F238E27FC236}">
                  <a16:creationId xmlns:a16="http://schemas.microsoft.com/office/drawing/2014/main" id="{75537606-7371-4DBE-85BC-47CCD3720EDE}"/>
                </a:ext>
              </a:extLst>
            </p:cNvPr>
            <p:cNvCxnSpPr>
              <a:cxnSpLocks/>
              <a:stCxn id="152" idx="6"/>
              <a:endCxn id="144" idx="2"/>
            </p:cNvCxnSpPr>
            <p:nvPr/>
          </p:nvCxnSpPr>
          <p:spPr>
            <a:xfrm flipV="1">
              <a:off x="3619666" y="1188881"/>
              <a:ext cx="888102" cy="1129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avec flèche 122">
              <a:extLst>
                <a:ext uri="{FF2B5EF4-FFF2-40B4-BE49-F238E27FC236}">
                  <a16:creationId xmlns:a16="http://schemas.microsoft.com/office/drawing/2014/main" id="{8E4913FE-91A5-4633-A11B-BE0F3316DFAF}"/>
                </a:ext>
              </a:extLst>
            </p:cNvPr>
            <p:cNvCxnSpPr>
              <a:cxnSpLocks/>
              <a:stCxn id="152" idx="6"/>
              <a:endCxn id="146" idx="2"/>
            </p:cNvCxnSpPr>
            <p:nvPr/>
          </p:nvCxnSpPr>
          <p:spPr>
            <a:xfrm flipV="1">
              <a:off x="3619666" y="624401"/>
              <a:ext cx="888102" cy="1693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>
              <a:extLst>
                <a:ext uri="{FF2B5EF4-FFF2-40B4-BE49-F238E27FC236}">
                  <a16:creationId xmlns:a16="http://schemas.microsoft.com/office/drawing/2014/main" id="{CBF9EB5D-F5F8-442C-990F-6D819EFD2735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flipV="1">
              <a:off x="3602503" y="1753361"/>
              <a:ext cx="905265" cy="11289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avec flèche 124">
              <a:extLst>
                <a:ext uri="{FF2B5EF4-FFF2-40B4-BE49-F238E27FC236}">
                  <a16:creationId xmlns:a16="http://schemas.microsoft.com/office/drawing/2014/main" id="{1077EF2C-A257-4252-90FF-933DDE0ABA2B}"/>
                </a:ext>
              </a:extLst>
            </p:cNvPr>
            <p:cNvCxnSpPr>
              <a:cxnSpLocks/>
              <a:stCxn id="150" idx="6"/>
              <a:endCxn id="144" idx="2"/>
            </p:cNvCxnSpPr>
            <p:nvPr/>
          </p:nvCxnSpPr>
          <p:spPr>
            <a:xfrm flipV="1">
              <a:off x="3619666" y="1188881"/>
              <a:ext cx="888102" cy="16934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avec flèche 125">
              <a:extLst>
                <a:ext uri="{FF2B5EF4-FFF2-40B4-BE49-F238E27FC236}">
                  <a16:creationId xmlns:a16="http://schemas.microsoft.com/office/drawing/2014/main" id="{3BEA69B7-2C2C-4225-8279-0EA7266B815C}"/>
                </a:ext>
              </a:extLst>
            </p:cNvPr>
            <p:cNvCxnSpPr>
              <a:cxnSpLocks/>
              <a:stCxn id="150" idx="6"/>
              <a:endCxn id="146" idx="2"/>
            </p:cNvCxnSpPr>
            <p:nvPr/>
          </p:nvCxnSpPr>
          <p:spPr>
            <a:xfrm flipV="1">
              <a:off x="3619666" y="624401"/>
              <a:ext cx="888102" cy="2257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9530D077-8ED3-44CE-9ADA-4A8F1FCE5D90}"/>
                </a:ext>
              </a:extLst>
            </p:cNvPr>
            <p:cNvCxnSpPr>
              <a:cxnSpLocks/>
              <a:stCxn id="150" idx="6"/>
              <a:endCxn id="147" idx="2"/>
            </p:cNvCxnSpPr>
            <p:nvPr/>
          </p:nvCxnSpPr>
          <p:spPr>
            <a:xfrm>
              <a:off x="3619666" y="2882344"/>
              <a:ext cx="888102" cy="28223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avec flèche 127">
              <a:extLst>
                <a:ext uri="{FF2B5EF4-FFF2-40B4-BE49-F238E27FC236}">
                  <a16:creationId xmlns:a16="http://schemas.microsoft.com/office/drawing/2014/main" id="{338B6850-F78A-4E5F-8154-1761CAF88432}"/>
                </a:ext>
              </a:extLst>
            </p:cNvPr>
            <p:cNvCxnSpPr>
              <a:cxnSpLocks/>
              <a:stCxn id="152" idx="6"/>
              <a:endCxn id="147" idx="2"/>
            </p:cNvCxnSpPr>
            <p:nvPr/>
          </p:nvCxnSpPr>
          <p:spPr>
            <a:xfrm>
              <a:off x="3619666" y="2317901"/>
              <a:ext cx="888102" cy="33868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>
              <a:extLst>
                <a:ext uri="{FF2B5EF4-FFF2-40B4-BE49-F238E27FC236}">
                  <a16:creationId xmlns:a16="http://schemas.microsoft.com/office/drawing/2014/main" id="{E1418AAB-0375-4211-A930-E7DEEE84547E}"/>
                </a:ext>
              </a:extLst>
            </p:cNvPr>
            <p:cNvCxnSpPr>
              <a:cxnSpLocks/>
              <a:stCxn id="151" idx="6"/>
              <a:endCxn id="142" idx="2"/>
            </p:cNvCxnSpPr>
            <p:nvPr/>
          </p:nvCxnSpPr>
          <p:spPr>
            <a:xfrm flipV="1">
              <a:off x="3619666" y="2317844"/>
              <a:ext cx="888102" cy="1128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29">
              <a:extLst>
                <a:ext uri="{FF2B5EF4-FFF2-40B4-BE49-F238E27FC236}">
                  <a16:creationId xmlns:a16="http://schemas.microsoft.com/office/drawing/2014/main" id="{836575F3-20F9-49FC-BE10-492CD3AC2AF7}"/>
                </a:ext>
              </a:extLst>
            </p:cNvPr>
            <p:cNvCxnSpPr>
              <a:cxnSpLocks/>
              <a:stCxn id="150" idx="6"/>
              <a:endCxn id="144" idx="2"/>
            </p:cNvCxnSpPr>
            <p:nvPr/>
          </p:nvCxnSpPr>
          <p:spPr>
            <a:xfrm flipV="1">
              <a:off x="3619666" y="1188881"/>
              <a:ext cx="888102" cy="16934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88166A37-762F-41AC-BE6D-34E823F23449}"/>
                </a:ext>
              </a:extLst>
            </p:cNvPr>
            <p:cNvCxnSpPr>
              <a:cxnSpLocks/>
              <a:stCxn id="150" idx="6"/>
              <a:endCxn id="146" idx="2"/>
            </p:cNvCxnSpPr>
            <p:nvPr/>
          </p:nvCxnSpPr>
          <p:spPr>
            <a:xfrm flipV="1">
              <a:off x="3619666" y="624401"/>
              <a:ext cx="888102" cy="2257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31">
              <a:extLst>
                <a:ext uri="{FF2B5EF4-FFF2-40B4-BE49-F238E27FC236}">
                  <a16:creationId xmlns:a16="http://schemas.microsoft.com/office/drawing/2014/main" id="{8DB9EF3A-BFDC-47F4-B736-D8088E365FF9}"/>
                </a:ext>
              </a:extLst>
            </p:cNvPr>
            <p:cNvCxnSpPr>
              <a:cxnSpLocks/>
              <a:stCxn id="149" idx="6"/>
              <a:endCxn id="147" idx="2"/>
            </p:cNvCxnSpPr>
            <p:nvPr/>
          </p:nvCxnSpPr>
          <p:spPr>
            <a:xfrm>
              <a:off x="3619666" y="4575667"/>
              <a:ext cx="888102" cy="11290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9307A615-4982-4FFD-AAB5-4C908F66A6CD}"/>
                </a:ext>
              </a:extLst>
            </p:cNvPr>
            <p:cNvSpPr txBox="1"/>
            <p:nvPr/>
          </p:nvSpPr>
          <p:spPr>
            <a:xfrm>
              <a:off x="2237640" y="476306"/>
              <a:ext cx="1111827" cy="3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Pixel #1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38FCCC59-6F3A-4B51-84CB-7C9BCAB9025D}"/>
                </a:ext>
              </a:extLst>
            </p:cNvPr>
            <p:cNvSpPr txBox="1"/>
            <p:nvPr/>
          </p:nvSpPr>
          <p:spPr>
            <a:xfrm>
              <a:off x="2237640" y="1040939"/>
              <a:ext cx="1111827" cy="3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Pixel #2</a:t>
              </a:r>
            </a:p>
          </p:txBody>
        </p:sp>
        <p:sp>
          <p:nvSpPr>
            <p:cNvPr id="135" name="ZoneTexte 134">
              <a:extLst>
                <a:ext uri="{FF2B5EF4-FFF2-40B4-BE49-F238E27FC236}">
                  <a16:creationId xmlns:a16="http://schemas.microsoft.com/office/drawing/2014/main" id="{5E9456D2-ACC7-46FE-A721-D199AD67011B}"/>
                </a:ext>
              </a:extLst>
            </p:cNvPr>
            <p:cNvSpPr txBox="1"/>
            <p:nvPr/>
          </p:nvSpPr>
          <p:spPr>
            <a:xfrm>
              <a:off x="2237640" y="1605420"/>
              <a:ext cx="1111827" cy="3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Pixel #3</a:t>
              </a:r>
            </a:p>
          </p:txBody>
        </p: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E644E749-B03F-4B3D-8CF9-944FA72D5611}"/>
                </a:ext>
              </a:extLst>
            </p:cNvPr>
            <p:cNvSpPr txBox="1"/>
            <p:nvPr/>
          </p:nvSpPr>
          <p:spPr>
            <a:xfrm>
              <a:off x="2237640" y="5556612"/>
              <a:ext cx="1111827" cy="3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Pixel #n</a:t>
              </a:r>
            </a:p>
          </p:txBody>
        </p: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E0441DF2-12CB-43EF-8738-B1DD224906FC}"/>
                </a:ext>
              </a:extLst>
            </p:cNvPr>
            <p:cNvSpPr txBox="1"/>
            <p:nvPr/>
          </p:nvSpPr>
          <p:spPr>
            <a:xfrm rot="5400000">
              <a:off x="3373845" y="4803756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…</a:t>
              </a:r>
            </a:p>
          </p:txBody>
        </p:sp>
      </p:grpSp>
      <p:sp>
        <p:nvSpPr>
          <p:cNvPr id="157" name="ZoneTexte 156">
            <a:extLst>
              <a:ext uri="{FF2B5EF4-FFF2-40B4-BE49-F238E27FC236}">
                <a16:creationId xmlns:a16="http://schemas.microsoft.com/office/drawing/2014/main" id="{82A70FC8-9DA2-483F-B633-1AF22CCBD53A}"/>
              </a:ext>
            </a:extLst>
          </p:cNvPr>
          <p:cNvSpPr txBox="1"/>
          <p:nvPr/>
        </p:nvSpPr>
        <p:spPr>
          <a:xfrm>
            <a:off x="5053711" y="6110988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First layer 10 neurons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DAD5946A-BBB7-4CB2-82DB-FBA70277B88C}"/>
              </a:ext>
            </a:extLst>
          </p:cNvPr>
          <p:cNvSpPr txBox="1"/>
          <p:nvPr/>
        </p:nvSpPr>
        <p:spPr>
          <a:xfrm>
            <a:off x="6612014" y="3154492"/>
            <a:ext cx="2450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parameters: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784*10+10 = 7850</a:t>
            </a:r>
          </a:p>
        </p:txBody>
      </p:sp>
    </p:spTree>
    <p:extLst>
      <p:ext uri="{BB962C8B-B14F-4D97-AF65-F5344CB8AC3E}">
        <p14:creationId xmlns:p14="http://schemas.microsoft.com/office/powerpoint/2010/main" val="3749915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30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5E6D128-9D9B-4B49-992F-44E724746785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95F47FF6-790A-420F-AC4C-72D84B51CE42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C1A5A65F-BA92-40D1-BA41-409090BE4A85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Effect of image augmentation &amp; dropout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0F3F974D-E8A0-42B5-A752-B6D79845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2076450"/>
            <a:ext cx="7915275" cy="41529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450592-29B9-4BE2-A9E0-1E3041C58FFE}"/>
              </a:ext>
            </a:extLst>
          </p:cNvPr>
          <p:cNvSpPr txBox="1"/>
          <p:nvPr/>
        </p:nvSpPr>
        <p:spPr>
          <a:xfrm>
            <a:off x="1176290" y="1130886"/>
            <a:ext cx="6791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Type of data 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RGB images resize to 85x85 and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normalized</a:t>
            </a:r>
          </a:p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Size of the training set 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956 good images / 2000 bad images</a:t>
            </a:r>
          </a:p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Size of the validation/testing sets 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319 good images / 667 bad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82DE4D-A3B6-4FA3-9694-C432A72A18D1}"/>
              </a:ext>
            </a:extLst>
          </p:cNvPr>
          <p:cNvSpPr txBox="1"/>
          <p:nvPr/>
        </p:nvSpPr>
        <p:spPr>
          <a:xfrm>
            <a:off x="4067175" y="5886545"/>
            <a:ext cx="446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Number of trainable parameters :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1,453,761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052FC16-94B3-44F3-A90D-CCBA7BBAD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95" y="4999702"/>
            <a:ext cx="904875" cy="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28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596B81F-48DC-4BCB-94F4-1EC8A1A867EF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9D8CFC0C-A9F2-469E-8221-F7504C31D307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E6299B4-8A1C-44D4-A712-9CCF45B6009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Better but the accuracy is still &lt;90%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833C381-F91E-41E8-8590-726AFFCD6930}"/>
              </a:ext>
            </a:extLst>
          </p:cNvPr>
          <p:cNvGrpSpPr/>
          <p:nvPr/>
        </p:nvGrpSpPr>
        <p:grpSpPr>
          <a:xfrm>
            <a:off x="0" y="927521"/>
            <a:ext cx="9144000" cy="5862155"/>
            <a:chOff x="0" y="927521"/>
            <a:chExt cx="9144000" cy="5862155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B013A85E-F8E2-4308-A97E-3A01E989C1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3317" y="4089676"/>
              <a:ext cx="7677366" cy="2700000"/>
              <a:chOff x="394516" y="3901800"/>
              <a:chExt cx="8189191" cy="288000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8FA97B8C-F165-41AA-8863-E31BAFCF1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516" y="3901800"/>
                <a:ext cx="4091758" cy="2880000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DBEBBB04-0450-469B-9903-5484617D6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7252" y="3901800"/>
                <a:ext cx="4166455" cy="2880000"/>
              </a:xfrm>
              <a:prstGeom prst="rect">
                <a:avLst/>
              </a:prstGeom>
            </p:spPr>
          </p:pic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CD85BB6D-56EA-4368-829A-331A7734E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577" y="5629275"/>
                <a:ext cx="34861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C68385AB-75CB-4B66-B3F2-BD5C58CA87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1832" y="4438650"/>
                <a:ext cx="34861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D34F8AC6-2779-4E47-856D-01BA37BA68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7591" y="1065276"/>
              <a:ext cx="7677366" cy="2700000"/>
              <a:chOff x="394516" y="975146"/>
              <a:chExt cx="8189191" cy="2880000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1364914F-788C-4422-93C7-9F806D2F6B5E}"/>
                  </a:ext>
                </a:extLst>
              </p:cNvPr>
              <p:cNvGrpSpPr/>
              <p:nvPr/>
            </p:nvGrpSpPr>
            <p:grpSpPr>
              <a:xfrm>
                <a:off x="394516" y="975146"/>
                <a:ext cx="8189191" cy="2880000"/>
                <a:chOff x="394516" y="975146"/>
                <a:chExt cx="8189191" cy="2880000"/>
              </a:xfrm>
            </p:grpSpPr>
            <p:pic>
              <p:nvPicPr>
                <p:cNvPr id="7" name="Image 6">
                  <a:extLst>
                    <a:ext uri="{FF2B5EF4-FFF2-40B4-BE49-F238E27FC236}">
                      <a16:creationId xmlns:a16="http://schemas.microsoft.com/office/drawing/2014/main" id="{E0E733DE-8646-4B62-87E9-CCBD0F83C4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516" y="975146"/>
                  <a:ext cx="4033660" cy="2880000"/>
                </a:xfrm>
                <a:prstGeom prst="rect">
                  <a:avLst/>
                </a:prstGeom>
              </p:spPr>
            </p:pic>
            <p:pic>
              <p:nvPicPr>
                <p:cNvPr id="8" name="Image 7">
                  <a:extLst>
                    <a:ext uri="{FF2B5EF4-FFF2-40B4-BE49-F238E27FC236}">
                      <a16:creationId xmlns:a16="http://schemas.microsoft.com/office/drawing/2014/main" id="{6CF57962-04C4-410E-B0EF-F458F0210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1948" y="975146"/>
                  <a:ext cx="4091759" cy="2880000"/>
                </a:xfrm>
                <a:prstGeom prst="rect">
                  <a:avLst/>
                </a:prstGeom>
              </p:spPr>
            </p:pic>
            <p:cxnSp>
              <p:nvCxnSpPr>
                <p:cNvPr id="9" name="Connecteur droit 8">
                  <a:extLst>
                    <a:ext uri="{FF2B5EF4-FFF2-40B4-BE49-F238E27FC236}">
                      <a16:creationId xmlns:a16="http://schemas.microsoft.com/office/drawing/2014/main" id="{A5969AFA-46F3-4018-8500-D34CE8A80F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675" y="2200275"/>
                  <a:ext cx="348615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45BAEF9C-3AA5-405D-BBC0-D3CD9769F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6852" y="2095500"/>
                <a:ext cx="34861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78DF703-C745-4566-943B-C48A237FEA02}"/>
                </a:ext>
              </a:extLst>
            </p:cNvPr>
            <p:cNvSpPr txBox="1"/>
            <p:nvPr/>
          </p:nvSpPr>
          <p:spPr>
            <a:xfrm>
              <a:off x="0" y="927521"/>
              <a:ext cx="9144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Basic </a:t>
              </a:r>
              <a:r>
                <a:rPr lang="en-US" sz="1600" b="1" u="sng" dirty="0" err="1">
                  <a:latin typeface="Arial" panose="020B0604020202020204" pitchFamily="34" charset="0"/>
                  <a:cs typeface="Arial" panose="020B0604020202020204" pitchFamily="34" charset="0"/>
                </a:rPr>
                <a:t>convNet</a:t>
              </a:r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AAC3355-3F20-4931-B241-2AAAFB4BA757}"/>
                </a:ext>
              </a:extLst>
            </p:cNvPr>
            <p:cNvSpPr txBox="1"/>
            <p:nvPr/>
          </p:nvSpPr>
          <p:spPr>
            <a:xfrm>
              <a:off x="0" y="3948699"/>
              <a:ext cx="9144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 err="1">
                  <a:latin typeface="Arial" panose="020B0604020202020204" pitchFamily="34" charset="0"/>
                  <a:cs typeface="Arial" panose="020B0604020202020204" pitchFamily="34" charset="0"/>
                </a:rPr>
                <a:t>ConvNet</a:t>
              </a:r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 with image augmentation &amp; dropout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105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32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96B81F-48DC-4BCB-94F4-1EC8A1A867EF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9D8CFC0C-A9F2-469E-8221-F7504C31D307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E6299B4-8A1C-44D4-A712-9CCF45B6009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Used a pre-trained </a:t>
              </a:r>
              <a:r>
                <a:rPr lang="en-US" sz="2800" b="0" i="0" u="none" strike="noStrike" kern="1200" cap="none" spc="0" baseline="0" dirty="0" err="1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convNet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63FA5F7B-028A-43B8-9447-A50E342F7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99" y="2858612"/>
            <a:ext cx="6234665" cy="3996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A07DD55-2863-4E6A-A9B9-4BC15EB1E38A}"/>
              </a:ext>
            </a:extLst>
          </p:cNvPr>
          <p:cNvSpPr txBox="1"/>
          <p:nvPr/>
        </p:nvSpPr>
        <p:spPr>
          <a:xfrm>
            <a:off x="736847" y="1140401"/>
            <a:ext cx="7778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networks used for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Image Large Scale Visual Recognition Challenge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available and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already trained on million of images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https://keras.io/applications/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1DC9A53-89FF-4262-8ACB-94498FFC2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" y="3391660"/>
            <a:ext cx="2845628" cy="234000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1D24F939-E630-43DD-AE4F-703D26E84345}"/>
              </a:ext>
            </a:extLst>
          </p:cNvPr>
          <p:cNvGrpSpPr/>
          <p:nvPr/>
        </p:nvGrpSpPr>
        <p:grpSpPr>
          <a:xfrm>
            <a:off x="4352925" y="2300623"/>
            <a:ext cx="4313327" cy="905893"/>
            <a:chOff x="4352925" y="2291098"/>
            <a:chExt cx="4313327" cy="90589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71A403A-9C5A-4D2D-ADE9-414A2A34F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2291098"/>
              <a:ext cx="904875" cy="905893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0429227-BC08-4B69-A089-564F672036F8}"/>
                </a:ext>
              </a:extLst>
            </p:cNvPr>
            <p:cNvSpPr txBox="1"/>
            <p:nvPr/>
          </p:nvSpPr>
          <p:spPr>
            <a:xfrm>
              <a:off x="7189877" y="2827659"/>
              <a:ext cx="147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138,357,544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308108-1B7B-45EF-89C3-0FCA764C091B}"/>
                </a:ext>
              </a:extLst>
            </p:cNvPr>
            <p:cNvSpPr/>
            <p:nvPr/>
          </p:nvSpPr>
          <p:spPr>
            <a:xfrm>
              <a:off x="4352925" y="2744045"/>
              <a:ext cx="1771650" cy="380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29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ZoneTexte 62">
            <a:extLst>
              <a:ext uri="{FF2B5EF4-FFF2-40B4-BE49-F238E27FC236}">
                <a16:creationId xmlns:a16="http://schemas.microsoft.com/office/drawing/2014/main" id="{DFAA64C4-3F9E-4530-8B4F-95E732BD49FE}"/>
              </a:ext>
            </a:extLst>
          </p:cNvPr>
          <p:cNvSpPr txBox="1"/>
          <p:nvPr/>
        </p:nvSpPr>
        <p:spPr>
          <a:xfrm>
            <a:off x="4148814" y="3594592"/>
            <a:ext cx="1580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dense layers with the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right output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33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2226521-B5D0-43F1-9881-1D9CF3F864C1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7" name="Forme libre 1">
              <a:extLst>
                <a:ext uri="{FF2B5EF4-FFF2-40B4-BE49-F238E27FC236}">
                  <a16:creationId xmlns:a16="http://schemas.microsoft.com/office/drawing/2014/main" id="{31206717-D512-4F20-913A-060DE393EA2A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2338E87-0327-4A9D-B1A8-B2FFA5E34FA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Used a pre-trained </a:t>
              </a:r>
              <a:r>
                <a:rPr lang="en-US" sz="2800" b="0" i="0" u="none" strike="noStrike" kern="1200" cap="none" spc="0" baseline="0" dirty="0" err="1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convNet</a:t>
              </a: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: VGG16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F18253ED-7E75-4E76-80F1-EAC375377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04585" y="3176622"/>
            <a:ext cx="5986364" cy="1359160"/>
          </a:xfrm>
          <a:prstGeom prst="rect">
            <a:avLst/>
          </a:prstGeom>
        </p:spPr>
      </p:pic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5AB4798F-5081-4F67-BCE0-57162462E727}"/>
              </a:ext>
            </a:extLst>
          </p:cNvPr>
          <p:cNvCxnSpPr>
            <a:cxnSpLocks/>
            <a:stCxn id="42" idx="0"/>
            <a:endCxn id="51" idx="2"/>
          </p:cNvCxnSpPr>
          <p:nvPr/>
        </p:nvCxnSpPr>
        <p:spPr>
          <a:xfrm>
            <a:off x="1568177" y="3856202"/>
            <a:ext cx="134106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 50">
            <a:extLst>
              <a:ext uri="{FF2B5EF4-FFF2-40B4-BE49-F238E27FC236}">
                <a16:creationId xmlns:a16="http://schemas.microsoft.com/office/drawing/2014/main" id="{714E7AB3-ADFE-4290-82B9-FEF4ABAFD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635" y="3176623"/>
            <a:ext cx="5986364" cy="1359160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F1EFF188-EA58-4510-804D-78A346756050}"/>
              </a:ext>
            </a:extLst>
          </p:cNvPr>
          <p:cNvSpPr txBox="1"/>
          <p:nvPr/>
        </p:nvSpPr>
        <p:spPr>
          <a:xfrm>
            <a:off x="1431719" y="3594592"/>
            <a:ext cx="158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the dense layers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52D24ED-4712-4B96-A594-2546819FB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3690" y="3178787"/>
            <a:ext cx="5986364" cy="1354831"/>
          </a:xfrm>
          <a:prstGeom prst="rect">
            <a:avLst/>
          </a:prstGeom>
        </p:spPr>
      </p:pic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DC059F-E6DD-46AF-B87C-15FA5FEE9BF7}"/>
              </a:ext>
            </a:extLst>
          </p:cNvPr>
          <p:cNvCxnSpPr>
            <a:stCxn id="51" idx="0"/>
            <a:endCxn id="60" idx="2"/>
          </p:cNvCxnSpPr>
          <p:nvPr/>
        </p:nvCxnSpPr>
        <p:spPr>
          <a:xfrm>
            <a:off x="4268397" y="3856203"/>
            <a:ext cx="13410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ccolade fermante 63">
            <a:extLst>
              <a:ext uri="{FF2B5EF4-FFF2-40B4-BE49-F238E27FC236}">
                <a16:creationId xmlns:a16="http://schemas.microsoft.com/office/drawing/2014/main" id="{A782F996-295A-4C15-9B07-4327087C5197}"/>
              </a:ext>
            </a:extLst>
          </p:cNvPr>
          <p:cNvSpPr/>
          <p:nvPr/>
        </p:nvSpPr>
        <p:spPr>
          <a:xfrm>
            <a:off x="7084379" y="1553592"/>
            <a:ext cx="257452" cy="3923930"/>
          </a:xfrm>
          <a:prstGeom prst="rightBrace">
            <a:avLst>
              <a:gd name="adj1" fmla="val 18764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ccolade fermante 64">
            <a:extLst>
              <a:ext uri="{FF2B5EF4-FFF2-40B4-BE49-F238E27FC236}">
                <a16:creationId xmlns:a16="http://schemas.microsoft.com/office/drawing/2014/main" id="{16C05B15-3AAD-499E-AA54-0FD87FD18535}"/>
              </a:ext>
            </a:extLst>
          </p:cNvPr>
          <p:cNvSpPr/>
          <p:nvPr/>
        </p:nvSpPr>
        <p:spPr>
          <a:xfrm>
            <a:off x="7095522" y="5477522"/>
            <a:ext cx="246309" cy="693242"/>
          </a:xfrm>
          <a:prstGeom prst="rightBrace">
            <a:avLst>
              <a:gd name="adj1" fmla="val 18764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0CF182D-3239-425E-8C3C-9907239E8425}"/>
              </a:ext>
            </a:extLst>
          </p:cNvPr>
          <p:cNvSpPr txBox="1"/>
          <p:nvPr/>
        </p:nvSpPr>
        <p:spPr>
          <a:xfrm>
            <a:off x="7403977" y="3138087"/>
            <a:ext cx="1633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Already trained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14,714,688 fixed parameters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B1CB2EE-4E98-48CE-B4B6-47D298EEE36C}"/>
              </a:ext>
            </a:extLst>
          </p:cNvPr>
          <p:cNvSpPr txBox="1"/>
          <p:nvPr/>
        </p:nvSpPr>
        <p:spPr>
          <a:xfrm>
            <a:off x="7309804" y="5182187"/>
            <a:ext cx="18341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train to adapt to the new problem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1,213,441 trainable parameters</a:t>
            </a:r>
          </a:p>
        </p:txBody>
      </p:sp>
    </p:spTree>
    <p:extLst>
      <p:ext uri="{BB962C8B-B14F-4D97-AF65-F5344CB8AC3E}">
        <p14:creationId xmlns:p14="http://schemas.microsoft.com/office/powerpoint/2010/main" val="363294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E2226521-B5D0-43F1-9881-1D9CF3F864C1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7" name="Forme libre 1">
              <a:extLst>
                <a:ext uri="{FF2B5EF4-FFF2-40B4-BE49-F238E27FC236}">
                  <a16:creationId xmlns:a16="http://schemas.microsoft.com/office/drawing/2014/main" id="{31206717-D512-4F20-913A-060DE393EA2A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2338E87-0327-4A9D-B1A8-B2FFA5E34FA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Used a pre-trained </a:t>
              </a:r>
              <a:r>
                <a:rPr lang="en-US" sz="2800" b="0" i="0" u="none" strike="noStrike" kern="1200" cap="none" spc="0" baseline="0" dirty="0" err="1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convNet</a:t>
              </a: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: VGG16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20ACD2C-C0EE-42D2-B994-E9C4E679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20" y="3676650"/>
            <a:ext cx="4267959" cy="31813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4E0D81-07F9-41EA-A3BC-539AABC05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8" y="917996"/>
            <a:ext cx="7510463" cy="26397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E8080C-0263-4A17-B24F-85A7D147C984}"/>
              </a:ext>
            </a:extLst>
          </p:cNvPr>
          <p:cNvSpPr/>
          <p:nvPr/>
        </p:nvSpPr>
        <p:spPr>
          <a:xfrm>
            <a:off x="2438020" y="6276975"/>
            <a:ext cx="2133980" cy="416929"/>
          </a:xfrm>
          <a:prstGeom prst="rect">
            <a:avLst/>
          </a:prstGeom>
          <a:solidFill>
            <a:schemeClr val="accent2">
              <a:lumMod val="20000"/>
              <a:lumOff val="80000"/>
              <a:alpha val="18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55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FA25015-7D79-411E-B52C-D4790B3F1ED0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5532C847-E3B8-42E3-9CF5-967FC56561B3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D8A0ECC-C8A0-4C67-A960-CCB122C6CDA6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Fine tuning pre-trained network : efficient strategy!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8A37D36-9D9E-49E3-8846-C89CF55D922E}"/>
              </a:ext>
            </a:extLst>
          </p:cNvPr>
          <p:cNvGrpSpPr/>
          <p:nvPr/>
        </p:nvGrpSpPr>
        <p:grpSpPr>
          <a:xfrm>
            <a:off x="0" y="898946"/>
            <a:ext cx="9144000" cy="5875937"/>
            <a:chOff x="0" y="898946"/>
            <a:chExt cx="9144000" cy="5875937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673C75FF-F40E-44A6-AF9D-B0190C873F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3317" y="1040579"/>
              <a:ext cx="7677366" cy="2700000"/>
              <a:chOff x="394516" y="975146"/>
              <a:chExt cx="8189191" cy="2880000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6D5EA73C-329A-4119-8852-3F306FB83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516" y="975146"/>
                <a:ext cx="4033660" cy="2880000"/>
              </a:xfrm>
              <a:prstGeom prst="rect">
                <a:avLst/>
              </a:prstGeom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151C18DC-BDFD-42B7-B7AA-34DEE31AE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1948" y="975146"/>
                <a:ext cx="4091759" cy="2880000"/>
              </a:xfrm>
              <a:prstGeom prst="rect">
                <a:avLst/>
              </a:prstGeom>
            </p:spPr>
          </p:pic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CD5FBD6A-32A0-4EAF-8D3E-0ED9ED8AE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675" y="2200275"/>
                <a:ext cx="34861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4517B2D8-6254-4CBA-A2F1-A973C9F7E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9200" y="2286000"/>
                <a:ext cx="34861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23F23CC9-AE0D-4336-9586-D77840DA57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3318" y="4074883"/>
              <a:ext cx="7677365" cy="2700000"/>
              <a:chOff x="394516" y="3855146"/>
              <a:chExt cx="8189190" cy="2880000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20C2A372-A4D7-4642-8FC5-CDB8A83B7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516" y="3855146"/>
                <a:ext cx="4033660" cy="2880000"/>
              </a:xfrm>
              <a:prstGeom prst="rect">
                <a:avLst/>
              </a:prstGeom>
            </p:spPr>
          </p:pic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8ACD55CA-8B31-4CAA-B515-6FE21F0A5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875" y="5143500"/>
                <a:ext cx="34861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B818D5C7-A004-45F5-962E-F47D84BCE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1948" y="3855146"/>
                <a:ext cx="4091758" cy="2880000"/>
              </a:xfrm>
              <a:prstGeom prst="rect">
                <a:avLst/>
              </a:prstGeom>
            </p:spPr>
          </p:pic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C1826E0B-5D2B-4707-BC5A-870D5A9AE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9200" y="5029835"/>
                <a:ext cx="34861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9280578-3161-41D3-8930-3DD11C2E9049}"/>
                </a:ext>
              </a:extLst>
            </p:cNvPr>
            <p:cNvSpPr txBox="1"/>
            <p:nvPr/>
          </p:nvSpPr>
          <p:spPr>
            <a:xfrm>
              <a:off x="0" y="898946"/>
              <a:ext cx="9144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Basic </a:t>
              </a:r>
              <a:r>
                <a:rPr lang="en-US" sz="1600" b="1" u="sng" dirty="0" err="1">
                  <a:latin typeface="Arial" panose="020B0604020202020204" pitchFamily="34" charset="0"/>
                  <a:cs typeface="Arial" panose="020B0604020202020204" pitchFamily="34" charset="0"/>
                </a:rPr>
                <a:t>convNet</a:t>
              </a:r>
              <a:endParaRPr lang="en-US" sz="16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B565141-90C6-4A0F-8BB3-7070DD56949A}"/>
                </a:ext>
              </a:extLst>
            </p:cNvPr>
            <p:cNvSpPr txBox="1"/>
            <p:nvPr/>
          </p:nvSpPr>
          <p:spPr>
            <a:xfrm>
              <a:off x="0" y="3933423"/>
              <a:ext cx="9144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Fine-tune a pre-trained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794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ZoneTexte 53">
            <a:extLst>
              <a:ext uri="{FF2B5EF4-FFF2-40B4-BE49-F238E27FC236}">
                <a16:creationId xmlns:a16="http://schemas.microsoft.com/office/drawing/2014/main" id="{F1EFF188-EA58-4510-804D-78A346756050}"/>
              </a:ext>
            </a:extLst>
          </p:cNvPr>
          <p:cNvSpPr txBox="1"/>
          <p:nvPr/>
        </p:nvSpPr>
        <p:spPr>
          <a:xfrm>
            <a:off x="1564357" y="3594592"/>
            <a:ext cx="1359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Remove the dense layers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&amp; the last convolution block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FAA64C4-3F9E-4530-8B4F-95E732BD49FE}"/>
              </a:ext>
            </a:extLst>
          </p:cNvPr>
          <p:cNvSpPr txBox="1"/>
          <p:nvPr/>
        </p:nvSpPr>
        <p:spPr>
          <a:xfrm>
            <a:off x="4148814" y="3594592"/>
            <a:ext cx="1580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dense and convolution layers with the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right output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36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2226521-B5D0-43F1-9881-1D9CF3F864C1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7" name="Forme libre 1">
              <a:extLst>
                <a:ext uri="{FF2B5EF4-FFF2-40B4-BE49-F238E27FC236}">
                  <a16:creationId xmlns:a16="http://schemas.microsoft.com/office/drawing/2014/main" id="{31206717-D512-4F20-913A-060DE393EA2A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2338E87-0327-4A9D-B1A8-B2FFA5E34FA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Used a pre-trained </a:t>
              </a:r>
              <a:r>
                <a:rPr lang="en-US" sz="2800" b="0" i="0" u="none" strike="noStrike" kern="1200" cap="none" spc="0" baseline="0" dirty="0" err="1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convNet</a:t>
              </a: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: VGG16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F18253ED-7E75-4E76-80F1-EAC375377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04585" y="3176622"/>
            <a:ext cx="5986364" cy="1359160"/>
          </a:xfrm>
          <a:prstGeom prst="rect">
            <a:avLst/>
          </a:prstGeom>
        </p:spPr>
      </p:pic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5AB4798F-5081-4F67-BCE0-57162462E727}"/>
              </a:ext>
            </a:extLst>
          </p:cNvPr>
          <p:cNvCxnSpPr>
            <a:cxnSpLocks/>
            <a:stCxn id="42" idx="0"/>
            <a:endCxn id="4" idx="2"/>
          </p:cNvCxnSpPr>
          <p:nvPr/>
        </p:nvCxnSpPr>
        <p:spPr>
          <a:xfrm>
            <a:off x="1568177" y="3856202"/>
            <a:ext cx="13424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DC059F-E6DD-46AF-B87C-15FA5FEE9BF7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>
            <a:off x="4265504" y="3856202"/>
            <a:ext cx="1357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ccolade fermante 63">
            <a:extLst>
              <a:ext uri="{FF2B5EF4-FFF2-40B4-BE49-F238E27FC236}">
                <a16:creationId xmlns:a16="http://schemas.microsoft.com/office/drawing/2014/main" id="{A782F996-295A-4C15-9B07-4327087C5197}"/>
              </a:ext>
            </a:extLst>
          </p:cNvPr>
          <p:cNvSpPr/>
          <p:nvPr/>
        </p:nvSpPr>
        <p:spPr>
          <a:xfrm>
            <a:off x="7084379" y="1553592"/>
            <a:ext cx="246309" cy="3089429"/>
          </a:xfrm>
          <a:prstGeom prst="rightBrace">
            <a:avLst>
              <a:gd name="adj1" fmla="val 18764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ccolade fermante 64">
            <a:extLst>
              <a:ext uri="{FF2B5EF4-FFF2-40B4-BE49-F238E27FC236}">
                <a16:creationId xmlns:a16="http://schemas.microsoft.com/office/drawing/2014/main" id="{16C05B15-3AAD-499E-AA54-0FD87FD18535}"/>
              </a:ext>
            </a:extLst>
          </p:cNvPr>
          <p:cNvSpPr/>
          <p:nvPr/>
        </p:nvSpPr>
        <p:spPr>
          <a:xfrm>
            <a:off x="7095523" y="4643021"/>
            <a:ext cx="166412" cy="1527743"/>
          </a:xfrm>
          <a:prstGeom prst="rightBrace">
            <a:avLst>
              <a:gd name="adj1" fmla="val 18764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0CF182D-3239-425E-8C3C-9907239E8425}"/>
              </a:ext>
            </a:extLst>
          </p:cNvPr>
          <p:cNvSpPr txBox="1"/>
          <p:nvPr/>
        </p:nvSpPr>
        <p:spPr>
          <a:xfrm>
            <a:off x="7367332" y="2920214"/>
            <a:ext cx="1633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Already trained 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B1CB2EE-4E98-48CE-B4B6-47D298EEE36C}"/>
              </a:ext>
            </a:extLst>
          </p:cNvPr>
          <p:cNvSpPr txBox="1"/>
          <p:nvPr/>
        </p:nvSpPr>
        <p:spPr>
          <a:xfrm>
            <a:off x="7367332" y="4991394"/>
            <a:ext cx="1633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train to adapt to the new problem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B718EE-BC68-4619-A003-8347664B4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4906" y="3178786"/>
            <a:ext cx="5986364" cy="13548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C8F730-D102-47DE-850D-0251BCAC9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06737" y="3178786"/>
            <a:ext cx="5986364" cy="13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34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64ACB036-1153-41F1-90FA-C4225C4B38FE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4" name="Forme libre 1">
              <a:extLst>
                <a:ext uri="{FF2B5EF4-FFF2-40B4-BE49-F238E27FC236}">
                  <a16:creationId xmlns:a16="http://schemas.microsoft.com/office/drawing/2014/main" id="{2E882072-624F-4314-B5C3-A93C9FB957EF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7D092AD-EE11-4B4B-8491-F1021FC9A7A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What did we learn?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E029BEB9-7D9B-4A6F-B787-0A6744DE856F}"/>
              </a:ext>
            </a:extLst>
          </p:cNvPr>
          <p:cNvSpPr txBox="1"/>
          <p:nvPr/>
        </p:nvSpPr>
        <p:spPr>
          <a:xfrm>
            <a:off x="328406" y="1254702"/>
            <a:ext cx="848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Step 1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Clarify your problem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assemble a dataset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the training</a:t>
            </a: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1DE658B4-EA02-4408-9BD9-A514C691DCF2}"/>
              </a:ext>
            </a:extLst>
          </p:cNvPr>
          <p:cNvSpPr/>
          <p:nvPr/>
        </p:nvSpPr>
        <p:spPr>
          <a:xfrm>
            <a:off x="4310062" y="1747361"/>
            <a:ext cx="523875" cy="951488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EFDCC68-843C-4EA8-9275-80C649DEBE54}"/>
              </a:ext>
            </a:extLst>
          </p:cNvPr>
          <p:cNvSpPr txBox="1"/>
          <p:nvPr/>
        </p:nvSpPr>
        <p:spPr>
          <a:xfrm>
            <a:off x="328406" y="2822176"/>
            <a:ext cx="848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Step 2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Try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simple architecture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(for example MNIST) and test it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CDF42CD-FD33-4227-A7C6-80A155B91013}"/>
              </a:ext>
            </a:extLst>
          </p:cNvPr>
          <p:cNvSpPr txBox="1"/>
          <p:nvPr/>
        </p:nvSpPr>
        <p:spPr>
          <a:xfrm>
            <a:off x="328406" y="4389650"/>
            <a:ext cx="848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Step 3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Scale up the model until you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observe overfitting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6E689E7-0462-4034-8728-04378DBB44EC}"/>
              </a:ext>
            </a:extLst>
          </p:cNvPr>
          <p:cNvSpPr txBox="1"/>
          <p:nvPr/>
        </p:nvSpPr>
        <p:spPr>
          <a:xfrm>
            <a:off x="328406" y="5957122"/>
            <a:ext cx="848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Step 4 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model performances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FD4367C-F4C5-48FA-B24B-E7F477FE5D7B}"/>
              </a:ext>
            </a:extLst>
          </p:cNvPr>
          <p:cNvSpPr txBox="1"/>
          <p:nvPr/>
        </p:nvSpPr>
        <p:spPr>
          <a:xfrm>
            <a:off x="4833937" y="3250660"/>
            <a:ext cx="2957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Your problem can be solved using DL?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Training data format 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Measure of success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D5211CA1-979C-45F1-B659-BD18A6DA48CB}"/>
              </a:ext>
            </a:extLst>
          </p:cNvPr>
          <p:cNvSpPr/>
          <p:nvPr/>
        </p:nvSpPr>
        <p:spPr>
          <a:xfrm>
            <a:off x="4310062" y="3314835"/>
            <a:ext cx="523875" cy="95148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39B9829A-C6C4-4B6A-8433-268F54FEBDB7}"/>
              </a:ext>
            </a:extLst>
          </p:cNvPr>
          <p:cNvSpPr/>
          <p:nvPr/>
        </p:nvSpPr>
        <p:spPr>
          <a:xfrm>
            <a:off x="4310062" y="4882309"/>
            <a:ext cx="523875" cy="95148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8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 algn="just">
              <a:buFont typeface="+mj-lt"/>
              <a:buAutoNum type="romanUcPeriod"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for image analysis</a:t>
            </a:r>
          </a:p>
          <a:p>
            <a:pPr marL="971550" lvl="1" indent="-514350" algn="just">
              <a:buFont typeface="+mj-lt"/>
              <a:buAutoNum type="romanUcPeriod"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convolutional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: Digit recognition 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1 : image classification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2 : 2D regression of bead positions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3 : Semantic segmentation of bacteria</a:t>
            </a:r>
          </a:p>
          <a:p>
            <a:pPr marL="1428750" lvl="2" indent="-514350" algn="just">
              <a:buFont typeface="+mj-lt"/>
              <a:buAutoNum type="romanLcPeriod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521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28DC91F7-6489-4F3F-9FBF-444FFA81A2DA}"/>
              </a:ext>
            </a:extLst>
          </p:cNvPr>
          <p:cNvGrpSpPr/>
          <p:nvPr/>
        </p:nvGrpSpPr>
        <p:grpSpPr>
          <a:xfrm>
            <a:off x="0" y="0"/>
            <a:ext cx="9163050" cy="792000"/>
            <a:chOff x="0" y="0"/>
            <a:chExt cx="9163050" cy="792000"/>
          </a:xfrm>
        </p:grpSpPr>
        <p:sp>
          <p:nvSpPr>
            <p:cNvPr id="6" name="Forme libre 1">
              <a:extLst>
                <a:ext uri="{FF2B5EF4-FFF2-40B4-BE49-F238E27FC236}">
                  <a16:creationId xmlns:a16="http://schemas.microsoft.com/office/drawing/2014/main" id="{7C74906A-4C59-494A-9D08-AE534E1249F1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BFBEE55-E52B-43F2-83C9-4AD517B1BC11}"/>
                </a:ext>
              </a:extLst>
            </p:cNvPr>
            <p:cNvSpPr txBox="1"/>
            <p:nvPr/>
          </p:nvSpPr>
          <p:spPr>
            <a:xfrm>
              <a:off x="1905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A practical application of Deep Learning for </a:t>
              </a:r>
              <a:r>
                <a:rPr lang="en-US" sz="2800" b="1" i="0" u="sng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regression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ED4DEB9-64D2-4DE2-AB9B-B0E10D97898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193149" y="5251470"/>
            <a:ext cx="2427120" cy="1115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CDEA27A5-FB23-4B81-B6A6-EB3C9FCADE31}"/>
              </a:ext>
            </a:extLst>
          </p:cNvPr>
          <p:cNvGrpSpPr>
            <a:grpSpLocks noChangeAspect="1"/>
          </p:cNvGrpSpPr>
          <p:nvPr/>
        </p:nvGrpSpPr>
        <p:grpSpPr>
          <a:xfrm>
            <a:off x="311920" y="2489910"/>
            <a:ext cx="4652280" cy="3877200"/>
            <a:chOff x="787320" y="1899360"/>
            <a:chExt cx="4652280" cy="3877200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015936EF-68A9-42B2-9CEF-7293528A4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352880" y="1899360"/>
              <a:ext cx="4086720" cy="2026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1D49657-B891-4C09-A1CE-D891211C8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 l="17485" r="40653" b="64772"/>
            <a:stretch>
              <a:fillRect/>
            </a:stretch>
          </p:blipFill>
          <p:spPr>
            <a:xfrm>
              <a:off x="2244690" y="4190399"/>
              <a:ext cx="1289397" cy="147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14647F0-ADBD-49CE-B217-690EA5E5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787320" y="4178354"/>
              <a:ext cx="1465173" cy="151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A6856F5-152B-4FF0-9717-CCE8A8CD66C3}"/>
                </a:ext>
              </a:extLst>
            </p:cNvPr>
            <p:cNvSpPr txBox="1"/>
            <p:nvPr/>
          </p:nvSpPr>
          <p:spPr>
            <a:xfrm>
              <a:off x="2541240" y="5475600"/>
              <a:ext cx="707760" cy="300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200" b="0" i="0" u="none" strike="noStrike" kern="1200" cap="none">
                  <a:ln>
                    <a:noFill/>
                  </a:ln>
                  <a:solidFill>
                    <a:srgbClr val="FFFFFF"/>
                  </a:solidFill>
                  <a:latin typeface="Liberation Sans" pitchFamily="18"/>
                  <a:ea typeface="Droid Sans Fallback" pitchFamily="2"/>
                  <a:cs typeface="FreeSans" pitchFamily="2"/>
                </a:rPr>
                <a:t>50 nm</a:t>
              </a:r>
            </a:p>
          </p:txBody>
        </p:sp>
        <p:sp>
          <p:nvSpPr>
            <p:cNvPr id="14" name="Connecteur droit 13">
              <a:extLst>
                <a:ext uri="{FF2B5EF4-FFF2-40B4-BE49-F238E27FC236}">
                  <a16:creationId xmlns:a16="http://schemas.microsoft.com/office/drawing/2014/main" id="{D4D4AA32-99DF-40E4-A500-3B580F7DBDB5}"/>
                </a:ext>
              </a:extLst>
            </p:cNvPr>
            <p:cNvSpPr/>
            <p:nvPr/>
          </p:nvSpPr>
          <p:spPr>
            <a:xfrm flipH="1">
              <a:off x="847581" y="2597040"/>
              <a:ext cx="1117659" cy="1590839"/>
            </a:xfrm>
            <a:prstGeom prst="line">
              <a:avLst/>
            </a:prstGeom>
            <a:noFill/>
            <a:ln w="36720">
              <a:solidFill>
                <a:srgbClr val="FF00CC"/>
              </a:solidFill>
              <a:custDash>
                <a:ds d="197000" sp="197000"/>
              </a:custDash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5" name="Connecteur droit 14">
              <a:extLst>
                <a:ext uri="{FF2B5EF4-FFF2-40B4-BE49-F238E27FC236}">
                  <a16:creationId xmlns:a16="http://schemas.microsoft.com/office/drawing/2014/main" id="{795E7425-BA53-43E2-AB75-7600932F5C16}"/>
                </a:ext>
              </a:extLst>
            </p:cNvPr>
            <p:cNvSpPr/>
            <p:nvPr/>
          </p:nvSpPr>
          <p:spPr>
            <a:xfrm>
              <a:off x="2055600" y="2576880"/>
              <a:ext cx="1441800" cy="1610999"/>
            </a:xfrm>
            <a:prstGeom prst="line">
              <a:avLst/>
            </a:prstGeom>
            <a:noFill/>
            <a:ln w="36720">
              <a:solidFill>
                <a:srgbClr val="FF00CC"/>
              </a:solidFill>
              <a:custDash>
                <a:ds d="197000" sp="197000"/>
              </a:custDash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B84639D-B281-484E-B2B7-F8333E305979}"/>
              </a:ext>
            </a:extLst>
          </p:cNvPr>
          <p:cNvGrpSpPr/>
          <p:nvPr/>
        </p:nvGrpSpPr>
        <p:grpSpPr>
          <a:xfrm>
            <a:off x="6665829" y="3426844"/>
            <a:ext cx="1481759" cy="1603225"/>
            <a:chOff x="4977720" y="3900454"/>
            <a:chExt cx="1481759" cy="1603225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5317E1AE-863D-46F8-9989-E65FF9BDD774}"/>
                </a:ext>
              </a:extLst>
            </p:cNvPr>
            <p:cNvSpPr/>
            <p:nvPr/>
          </p:nvSpPr>
          <p:spPr>
            <a:xfrm>
              <a:off x="4977720" y="5306399"/>
              <a:ext cx="1481759" cy="197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18360">
              <a:solidFill>
                <a:srgbClr val="3465A4"/>
              </a:solidFill>
              <a:prstDash val="solid"/>
            </a:ln>
          </p:spPr>
          <p:txBody>
            <a:bodyPr wrap="none" lIns="99000" tIns="54000" rIns="99000" bIns="54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598B986C-0E5C-43DE-A697-53A7F3D0B22D}"/>
                </a:ext>
              </a:extLst>
            </p:cNvPr>
            <p:cNvSpPr/>
            <p:nvPr/>
          </p:nvSpPr>
          <p:spPr>
            <a:xfrm>
              <a:off x="5245200" y="4912560"/>
              <a:ext cx="1042919" cy="393840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18360">
              <a:solidFill>
                <a:srgbClr val="3465A4"/>
              </a:solidFill>
              <a:prstDash val="solid"/>
            </a:ln>
          </p:spPr>
          <p:txBody>
            <a:bodyPr wrap="none" lIns="99000" tIns="54000" rIns="99000" bIns="54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4A3D7C9C-B3DE-4631-ACD0-2BC0F8D20160}"/>
                </a:ext>
              </a:extLst>
            </p:cNvPr>
            <p:cNvSpPr/>
            <p:nvPr/>
          </p:nvSpPr>
          <p:spPr>
            <a:xfrm>
              <a:off x="5647320" y="4152960"/>
              <a:ext cx="660240" cy="660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EEEEE">
                <a:alpha val="50000"/>
              </a:srgbClr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3EE25295-E5E7-404E-9656-B9CDD1AF3955}"/>
                </a:ext>
              </a:extLst>
            </p:cNvPr>
            <p:cNvSpPr/>
            <p:nvPr/>
          </p:nvSpPr>
          <p:spPr>
            <a:xfrm rot="5115600">
              <a:off x="5559714" y="5111261"/>
              <a:ext cx="265680" cy="15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443" fill="none">
                  <a:moveTo>
                    <a:pt x="0" y="7"/>
                  </a:moveTo>
                  <a:lnTo>
                    <a:pt x="623" y="0"/>
                  </a:lnTo>
                  <a:lnTo>
                    <a:pt x="739" y="443"/>
                  </a:lnTo>
                </a:path>
              </a:pathLst>
            </a:custGeom>
            <a:noFill/>
            <a:ln w="36720">
              <a:solidFill>
                <a:srgbClr val="993366">
                  <a:alpha val="30000"/>
                </a:srgbClr>
              </a:solidFill>
              <a:prstDash val="solid"/>
              <a:headEnd type="arrow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C91CED30-AF96-47CD-9ADE-294DA49D773D}"/>
                </a:ext>
              </a:extLst>
            </p:cNvPr>
            <p:cNvSpPr/>
            <p:nvPr/>
          </p:nvSpPr>
          <p:spPr>
            <a:xfrm rot="9480600">
              <a:off x="5710663" y="3900454"/>
              <a:ext cx="207720" cy="16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471">
                  <a:moveTo>
                    <a:pt x="247" y="471"/>
                  </a:moveTo>
                  <a:cubicBezTo>
                    <a:pt x="684" y="407"/>
                    <a:pt x="608" y="126"/>
                    <a:pt x="472" y="48"/>
                  </a:cubicBezTo>
                  <a:cubicBezTo>
                    <a:pt x="337" y="-30"/>
                    <a:pt x="-64" y="-58"/>
                    <a:pt x="9" y="331"/>
                  </a:cubicBezTo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F1E96A0E-89F4-49CD-90A9-A89886C30AF0}"/>
                </a:ext>
              </a:extLst>
            </p:cNvPr>
            <p:cNvSpPr/>
            <p:nvPr/>
          </p:nvSpPr>
          <p:spPr>
            <a:xfrm flipH="1">
              <a:off x="5221800" y="4152600"/>
              <a:ext cx="660240" cy="660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31A4D4E8-7CC4-4BC6-9E70-22E57DD2C142}"/>
                </a:ext>
              </a:extLst>
            </p:cNvPr>
            <p:cNvSpPr/>
            <p:nvPr/>
          </p:nvSpPr>
          <p:spPr>
            <a:xfrm rot="5116200">
              <a:off x="5545395" y="4845827"/>
              <a:ext cx="265680" cy="159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443" fill="none">
                  <a:moveTo>
                    <a:pt x="739" y="7"/>
                  </a:moveTo>
                  <a:lnTo>
                    <a:pt x="116" y="0"/>
                  </a:lnTo>
                  <a:lnTo>
                    <a:pt x="0" y="443"/>
                  </a:lnTo>
                </a:path>
              </a:pathLst>
            </a:custGeom>
            <a:noFill/>
            <a:ln w="36720">
              <a:solidFill>
                <a:srgbClr val="993366"/>
              </a:solidFill>
              <a:prstDash val="solid"/>
              <a:headEnd type="arrow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CFF7E5A3-47E5-4B9B-9FEC-2B8B08AA17B7}"/>
                </a:ext>
              </a:extLst>
            </p:cNvPr>
            <p:cNvSpPr/>
            <p:nvPr/>
          </p:nvSpPr>
          <p:spPr>
            <a:xfrm>
              <a:off x="5451120" y="4152960"/>
              <a:ext cx="660240" cy="660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E6E6E6">
                <a:alpha val="50000"/>
              </a:srgbClr>
            </a:solidFill>
            <a:ln>
              <a:noFill/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25" name="Connecteur droit 24">
              <a:extLst>
                <a:ext uri="{FF2B5EF4-FFF2-40B4-BE49-F238E27FC236}">
                  <a16:creationId xmlns:a16="http://schemas.microsoft.com/office/drawing/2014/main" id="{94548AC1-D43F-46F8-A561-3F42AF36EB84}"/>
                </a:ext>
              </a:extLst>
            </p:cNvPr>
            <p:cNvSpPr/>
            <p:nvPr/>
          </p:nvSpPr>
          <p:spPr>
            <a:xfrm flipV="1">
              <a:off x="5770079" y="3971159"/>
              <a:ext cx="0" cy="1202401"/>
            </a:xfrm>
            <a:prstGeom prst="line">
              <a:avLst/>
            </a:prstGeom>
            <a:noFill/>
            <a:ln w="18360">
              <a:solidFill>
                <a:srgbClr val="000000"/>
              </a:solidFill>
              <a:custDash>
                <a:ds d="197000" sp="197000"/>
              </a:custDash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F59797F-A564-4256-B41A-292D68AD21C8}"/>
              </a:ext>
            </a:extLst>
          </p:cNvPr>
          <p:cNvGrpSpPr/>
          <p:nvPr/>
        </p:nvGrpSpPr>
        <p:grpSpPr>
          <a:xfrm>
            <a:off x="5653277" y="1074663"/>
            <a:ext cx="3173503" cy="2098044"/>
            <a:chOff x="375225" y="985214"/>
            <a:chExt cx="3173503" cy="2098044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A0A4546-A614-487B-8502-AF024AF7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49" y="985214"/>
              <a:ext cx="1200000" cy="180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891BB71-232E-40F6-8EB0-42A64B0FD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25" y="985214"/>
              <a:ext cx="1849704" cy="180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FAFAC36-027A-471D-B7D4-A15DC0544F14}"/>
                </a:ext>
              </a:extLst>
            </p:cNvPr>
            <p:cNvSpPr txBox="1"/>
            <p:nvPr/>
          </p:nvSpPr>
          <p:spPr>
            <a:xfrm>
              <a:off x="510924" y="2806259"/>
              <a:ext cx="15783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Francesco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Pedaci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9BA0204B-A60A-4925-824B-C4631F749AE1}"/>
                </a:ext>
              </a:extLst>
            </p:cNvPr>
            <p:cNvSpPr txBox="1"/>
            <p:nvPr/>
          </p:nvSpPr>
          <p:spPr>
            <a:xfrm>
              <a:off x="2301571" y="2806259"/>
              <a:ext cx="1247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Ashley Nord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01129-B7BC-407D-9478-4E6582B84311}"/>
              </a:ext>
            </a:extLst>
          </p:cNvPr>
          <p:cNvSpPr/>
          <p:nvPr/>
        </p:nvSpPr>
        <p:spPr>
          <a:xfrm>
            <a:off x="311921" y="1730442"/>
            <a:ext cx="4652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/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rPr>
              <a:t>Tracking microscopic beads rotated by the flagellar motor of a bacteria</a:t>
            </a:r>
          </a:p>
        </p:txBody>
      </p:sp>
    </p:spTree>
    <p:extLst>
      <p:ext uri="{BB962C8B-B14F-4D97-AF65-F5344CB8AC3E}">
        <p14:creationId xmlns:p14="http://schemas.microsoft.com/office/powerpoint/2010/main" val="368379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</a:t>
            </a:fld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051109D-E82A-4C56-BA23-37FDEEF7B3A9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5" name="Forme libre 1">
              <a:extLst>
                <a:ext uri="{FF2B5EF4-FFF2-40B4-BE49-F238E27FC236}">
                  <a16:creationId xmlns:a16="http://schemas.microsoft.com/office/drawing/2014/main" id="{554D86B2-B573-4A53-8FFB-FC46A12325ED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5D19BA53-1BC8-4FA1-A87F-8A35251FD4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Analyze images with densely connected networks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8725043-04EE-4FF5-8852-736B407D3CCF}"/>
              </a:ext>
            </a:extLst>
          </p:cNvPr>
          <p:cNvSpPr txBox="1"/>
          <p:nvPr/>
        </p:nvSpPr>
        <p:spPr>
          <a:xfrm>
            <a:off x="233313" y="5159087"/>
            <a:ext cx="257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200x200 pixels image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D33DA78-FDCD-4FBC-984B-2B79E87790FA}"/>
              </a:ext>
            </a:extLst>
          </p:cNvPr>
          <p:cNvSpPr/>
          <p:nvPr/>
        </p:nvSpPr>
        <p:spPr>
          <a:xfrm>
            <a:off x="3027852" y="3231572"/>
            <a:ext cx="1468805" cy="66501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694A32-5C46-4384-87A9-44E347E36E2E}"/>
              </a:ext>
            </a:extLst>
          </p:cNvPr>
          <p:cNvSpPr txBox="1"/>
          <p:nvPr/>
        </p:nvSpPr>
        <p:spPr>
          <a:xfrm>
            <a:off x="3027853" y="3402499"/>
            <a:ext cx="14688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40,000 inputs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F5C5631B-32AA-4D5B-9BA1-445BEA3F8826}"/>
              </a:ext>
            </a:extLst>
          </p:cNvPr>
          <p:cNvGrpSpPr>
            <a:grpSpLocks noChangeAspect="1"/>
          </p:cNvGrpSpPr>
          <p:nvPr/>
        </p:nvGrpSpPr>
        <p:grpSpPr>
          <a:xfrm>
            <a:off x="3994150" y="1219028"/>
            <a:ext cx="2243841" cy="4690107"/>
            <a:chOff x="2237640" y="464564"/>
            <a:chExt cx="2589048" cy="5411662"/>
          </a:xfrm>
        </p:grpSpPr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A51F4F5D-BD47-4933-856E-F405C34112BF}"/>
                </a:ext>
              </a:extLst>
            </p:cNvPr>
            <p:cNvCxnSpPr>
              <a:cxnSpLocks/>
              <a:stCxn id="152" idx="6"/>
              <a:endCxn id="142" idx="2"/>
            </p:cNvCxnSpPr>
            <p:nvPr/>
          </p:nvCxnSpPr>
          <p:spPr>
            <a:xfrm flipV="1">
              <a:off x="3619666" y="2317844"/>
              <a:ext cx="888102" cy="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AF29A443-D499-497B-8C60-9F4DB70A3631}"/>
                </a:ext>
              </a:extLst>
            </p:cNvPr>
            <p:cNvCxnSpPr>
              <a:cxnSpLocks/>
              <a:stCxn id="152" idx="6"/>
              <a:endCxn id="140" idx="2"/>
            </p:cNvCxnSpPr>
            <p:nvPr/>
          </p:nvCxnSpPr>
          <p:spPr>
            <a:xfrm>
              <a:off x="3619666" y="2317901"/>
              <a:ext cx="888102" cy="564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A3887C10-4AAE-4CB0-BF14-1F0D24AD62C2}"/>
                </a:ext>
              </a:extLst>
            </p:cNvPr>
            <p:cNvCxnSpPr>
              <a:cxnSpLocks/>
              <a:stCxn id="152" idx="6"/>
              <a:endCxn id="141" idx="2"/>
            </p:cNvCxnSpPr>
            <p:nvPr/>
          </p:nvCxnSpPr>
          <p:spPr>
            <a:xfrm>
              <a:off x="3619666" y="2317901"/>
              <a:ext cx="888102" cy="1128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7819C415-F53F-4DD0-89E9-4B78F83AB72F}"/>
                </a:ext>
              </a:extLst>
            </p:cNvPr>
            <p:cNvCxnSpPr>
              <a:cxnSpLocks/>
              <a:stCxn id="152" idx="6"/>
              <a:endCxn id="138" idx="2"/>
            </p:cNvCxnSpPr>
            <p:nvPr/>
          </p:nvCxnSpPr>
          <p:spPr>
            <a:xfrm>
              <a:off x="3619666" y="2317901"/>
              <a:ext cx="888102" cy="16933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0D96DE43-A08E-455E-AF49-94FE2E1DE577}"/>
                </a:ext>
              </a:extLst>
            </p:cNvPr>
            <p:cNvCxnSpPr>
              <a:cxnSpLocks/>
              <a:stCxn id="152" idx="6"/>
              <a:endCxn id="139" idx="2"/>
            </p:cNvCxnSpPr>
            <p:nvPr/>
          </p:nvCxnSpPr>
          <p:spPr>
            <a:xfrm>
              <a:off x="3619666" y="2317901"/>
              <a:ext cx="888102" cy="22578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506F0F3E-A914-43D9-8624-0F7818F053DD}"/>
                </a:ext>
              </a:extLst>
            </p:cNvPr>
            <p:cNvCxnSpPr>
              <a:cxnSpLocks/>
              <a:stCxn id="152" idx="6"/>
              <a:endCxn id="143" idx="2"/>
            </p:cNvCxnSpPr>
            <p:nvPr/>
          </p:nvCxnSpPr>
          <p:spPr>
            <a:xfrm>
              <a:off x="3619666" y="2317901"/>
              <a:ext cx="888102" cy="2822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B015171E-F41D-4A1C-9D2F-CFDA31140606}"/>
                </a:ext>
              </a:extLst>
            </p:cNvPr>
            <p:cNvCxnSpPr>
              <a:cxnSpLocks/>
              <a:stCxn id="150" idx="6"/>
              <a:endCxn id="142" idx="2"/>
            </p:cNvCxnSpPr>
            <p:nvPr/>
          </p:nvCxnSpPr>
          <p:spPr>
            <a:xfrm flipV="1">
              <a:off x="3619666" y="2317844"/>
              <a:ext cx="888102" cy="56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F7B7557-CBFD-41F9-BD46-1A32735030EE}"/>
                </a:ext>
              </a:extLst>
            </p:cNvPr>
            <p:cNvCxnSpPr>
              <a:cxnSpLocks/>
              <a:stCxn id="150" idx="6"/>
              <a:endCxn id="140" idx="2"/>
            </p:cNvCxnSpPr>
            <p:nvPr/>
          </p:nvCxnSpPr>
          <p:spPr>
            <a:xfrm flipV="1">
              <a:off x="3619666" y="2882324"/>
              <a:ext cx="888102" cy="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C6645B3B-76D8-47CC-A6C6-69A5F31843EF}"/>
                </a:ext>
              </a:extLst>
            </p:cNvPr>
            <p:cNvCxnSpPr>
              <a:cxnSpLocks/>
              <a:stCxn id="150" idx="6"/>
              <a:endCxn id="141" idx="2"/>
            </p:cNvCxnSpPr>
            <p:nvPr/>
          </p:nvCxnSpPr>
          <p:spPr>
            <a:xfrm>
              <a:off x="3619666" y="2882344"/>
              <a:ext cx="888102" cy="564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588D9594-7AB8-4028-B213-ED663E34281E}"/>
                </a:ext>
              </a:extLst>
            </p:cNvPr>
            <p:cNvCxnSpPr>
              <a:cxnSpLocks/>
              <a:stCxn id="150" idx="6"/>
              <a:endCxn id="138" idx="2"/>
            </p:cNvCxnSpPr>
            <p:nvPr/>
          </p:nvCxnSpPr>
          <p:spPr>
            <a:xfrm>
              <a:off x="3619666" y="2882344"/>
              <a:ext cx="888102" cy="11289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3C3FAE17-19B9-48B8-BF2F-1D584B39C2CB}"/>
                </a:ext>
              </a:extLst>
            </p:cNvPr>
            <p:cNvCxnSpPr>
              <a:cxnSpLocks/>
              <a:stCxn id="150" idx="6"/>
              <a:endCxn id="139" idx="2"/>
            </p:cNvCxnSpPr>
            <p:nvPr/>
          </p:nvCxnSpPr>
          <p:spPr>
            <a:xfrm>
              <a:off x="3619666" y="2882344"/>
              <a:ext cx="888102" cy="1693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A6481366-8554-45BE-8CAF-373339E578BD}"/>
                </a:ext>
              </a:extLst>
            </p:cNvPr>
            <p:cNvCxnSpPr>
              <a:cxnSpLocks/>
              <a:stCxn id="150" idx="6"/>
              <a:endCxn id="143" idx="2"/>
            </p:cNvCxnSpPr>
            <p:nvPr/>
          </p:nvCxnSpPr>
          <p:spPr>
            <a:xfrm>
              <a:off x="3619666" y="2882344"/>
              <a:ext cx="888102" cy="2257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04DC5262-403F-4DC6-8735-314DAE2486D8}"/>
                </a:ext>
              </a:extLst>
            </p:cNvPr>
            <p:cNvCxnSpPr>
              <a:cxnSpLocks/>
              <a:stCxn id="151" idx="6"/>
              <a:endCxn id="141" idx="2"/>
            </p:cNvCxnSpPr>
            <p:nvPr/>
          </p:nvCxnSpPr>
          <p:spPr>
            <a:xfrm>
              <a:off x="3619666" y="3446782"/>
              <a:ext cx="888102" cy="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22994E74-413C-43E5-A914-EEA545A78E2B}"/>
                </a:ext>
              </a:extLst>
            </p:cNvPr>
            <p:cNvCxnSpPr>
              <a:cxnSpLocks/>
              <a:stCxn id="151" idx="6"/>
              <a:endCxn id="140" idx="2"/>
            </p:cNvCxnSpPr>
            <p:nvPr/>
          </p:nvCxnSpPr>
          <p:spPr>
            <a:xfrm flipV="1">
              <a:off x="3619666" y="2882324"/>
              <a:ext cx="888102" cy="564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C10CCA5E-B505-4C8F-86C1-2F537CA236DC}"/>
                </a:ext>
              </a:extLst>
            </p:cNvPr>
            <p:cNvCxnSpPr>
              <a:cxnSpLocks/>
              <a:stCxn id="151" idx="6"/>
              <a:endCxn id="142" idx="2"/>
            </p:cNvCxnSpPr>
            <p:nvPr/>
          </p:nvCxnSpPr>
          <p:spPr>
            <a:xfrm flipV="1">
              <a:off x="3619666" y="2317844"/>
              <a:ext cx="888102" cy="1128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1DC18426-FBD8-4F8E-BDF9-468A86D1D22C}"/>
                </a:ext>
              </a:extLst>
            </p:cNvPr>
            <p:cNvCxnSpPr>
              <a:cxnSpLocks/>
              <a:stCxn id="151" idx="6"/>
              <a:endCxn id="138" idx="2"/>
            </p:cNvCxnSpPr>
            <p:nvPr/>
          </p:nvCxnSpPr>
          <p:spPr>
            <a:xfrm>
              <a:off x="3619666" y="3446782"/>
              <a:ext cx="888102" cy="5645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45F3E441-A325-4F86-8DC0-47B91D110394}"/>
                </a:ext>
              </a:extLst>
            </p:cNvPr>
            <p:cNvCxnSpPr>
              <a:cxnSpLocks/>
              <a:stCxn id="151" idx="6"/>
              <a:endCxn id="139" idx="2"/>
            </p:cNvCxnSpPr>
            <p:nvPr/>
          </p:nvCxnSpPr>
          <p:spPr>
            <a:xfrm>
              <a:off x="3619666" y="3446782"/>
              <a:ext cx="888102" cy="11289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44947AAD-0F35-4CAF-B40B-DD7D42450F6B}"/>
                </a:ext>
              </a:extLst>
            </p:cNvPr>
            <p:cNvCxnSpPr>
              <a:cxnSpLocks/>
              <a:stCxn id="151" idx="6"/>
              <a:endCxn id="143" idx="2"/>
            </p:cNvCxnSpPr>
            <p:nvPr/>
          </p:nvCxnSpPr>
          <p:spPr>
            <a:xfrm>
              <a:off x="3619666" y="3446782"/>
              <a:ext cx="888102" cy="16934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5FED6E41-7915-4155-B760-D49EEF2EE9E7}"/>
                </a:ext>
              </a:extLst>
            </p:cNvPr>
            <p:cNvCxnSpPr>
              <a:cxnSpLocks/>
              <a:stCxn id="148" idx="6"/>
              <a:endCxn id="138" idx="2"/>
            </p:cNvCxnSpPr>
            <p:nvPr/>
          </p:nvCxnSpPr>
          <p:spPr>
            <a:xfrm>
              <a:off x="3619666" y="4011224"/>
              <a:ext cx="888102" cy="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EB92EC25-AFF3-43FA-9A20-E55ECDEC4ACF}"/>
                </a:ext>
              </a:extLst>
            </p:cNvPr>
            <p:cNvCxnSpPr>
              <a:cxnSpLocks/>
              <a:stCxn id="148" idx="6"/>
              <a:endCxn id="139" idx="2"/>
            </p:cNvCxnSpPr>
            <p:nvPr/>
          </p:nvCxnSpPr>
          <p:spPr>
            <a:xfrm>
              <a:off x="3619666" y="4011224"/>
              <a:ext cx="888102" cy="564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8FF7787A-0558-4C29-8B94-CF98CFDA8855}"/>
                </a:ext>
              </a:extLst>
            </p:cNvPr>
            <p:cNvCxnSpPr>
              <a:cxnSpLocks/>
              <a:stCxn id="148" idx="6"/>
              <a:endCxn id="141" idx="2"/>
            </p:cNvCxnSpPr>
            <p:nvPr/>
          </p:nvCxnSpPr>
          <p:spPr>
            <a:xfrm flipV="1">
              <a:off x="3619666" y="3446804"/>
              <a:ext cx="888102" cy="564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D193914B-45D1-4544-A0EA-C96D0F71BE22}"/>
                </a:ext>
              </a:extLst>
            </p:cNvPr>
            <p:cNvCxnSpPr>
              <a:cxnSpLocks/>
              <a:stCxn id="148" idx="6"/>
              <a:endCxn id="140" idx="2"/>
            </p:cNvCxnSpPr>
            <p:nvPr/>
          </p:nvCxnSpPr>
          <p:spPr>
            <a:xfrm flipV="1">
              <a:off x="3619666" y="2882324"/>
              <a:ext cx="888102" cy="11289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9D82F592-DCE7-4335-9E17-21E8CCF37769}"/>
                </a:ext>
              </a:extLst>
            </p:cNvPr>
            <p:cNvCxnSpPr>
              <a:cxnSpLocks/>
              <a:stCxn id="148" idx="6"/>
              <a:endCxn id="142" idx="2"/>
            </p:cNvCxnSpPr>
            <p:nvPr/>
          </p:nvCxnSpPr>
          <p:spPr>
            <a:xfrm flipV="1">
              <a:off x="3619666" y="2317844"/>
              <a:ext cx="888102" cy="16933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083FA5AC-D242-46E9-9342-2993A66A8572}"/>
                </a:ext>
              </a:extLst>
            </p:cNvPr>
            <p:cNvCxnSpPr>
              <a:cxnSpLocks/>
              <a:stCxn id="149" idx="6"/>
              <a:endCxn id="139" idx="2"/>
            </p:cNvCxnSpPr>
            <p:nvPr/>
          </p:nvCxnSpPr>
          <p:spPr>
            <a:xfrm>
              <a:off x="3619666" y="4575667"/>
              <a:ext cx="888102" cy="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EFB03A0C-2F04-4FC7-B5A8-A57D5F71CE71}"/>
                </a:ext>
              </a:extLst>
            </p:cNvPr>
            <p:cNvCxnSpPr>
              <a:cxnSpLocks/>
              <a:stCxn id="149" idx="6"/>
              <a:endCxn id="138" idx="2"/>
            </p:cNvCxnSpPr>
            <p:nvPr/>
          </p:nvCxnSpPr>
          <p:spPr>
            <a:xfrm flipV="1">
              <a:off x="3619666" y="4011284"/>
              <a:ext cx="888102" cy="5643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A80B9200-07B5-474D-8D81-CBCD3678A3A7}"/>
                </a:ext>
              </a:extLst>
            </p:cNvPr>
            <p:cNvCxnSpPr>
              <a:cxnSpLocks/>
              <a:stCxn id="149" idx="6"/>
              <a:endCxn id="141" idx="2"/>
            </p:cNvCxnSpPr>
            <p:nvPr/>
          </p:nvCxnSpPr>
          <p:spPr>
            <a:xfrm flipV="1">
              <a:off x="3619666" y="3446804"/>
              <a:ext cx="888102" cy="11288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A9757E06-3224-4093-AD5A-71960A8ADA72}"/>
                </a:ext>
              </a:extLst>
            </p:cNvPr>
            <p:cNvCxnSpPr>
              <a:cxnSpLocks/>
              <a:stCxn id="149" idx="6"/>
              <a:endCxn id="140" idx="2"/>
            </p:cNvCxnSpPr>
            <p:nvPr/>
          </p:nvCxnSpPr>
          <p:spPr>
            <a:xfrm flipV="1">
              <a:off x="3619666" y="2882324"/>
              <a:ext cx="888102" cy="16933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4DD5FE2C-850C-4BFD-BEFA-379E7EAF58C8}"/>
                </a:ext>
              </a:extLst>
            </p:cNvPr>
            <p:cNvCxnSpPr>
              <a:cxnSpLocks/>
              <a:stCxn id="149" idx="6"/>
              <a:endCxn id="142" idx="2"/>
            </p:cNvCxnSpPr>
            <p:nvPr/>
          </p:nvCxnSpPr>
          <p:spPr>
            <a:xfrm flipV="1">
              <a:off x="3619666" y="2317844"/>
              <a:ext cx="888102" cy="2257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0ED12730-A09F-41F3-9852-2A3D6C6D63D7}"/>
                </a:ext>
              </a:extLst>
            </p:cNvPr>
            <p:cNvCxnSpPr>
              <a:cxnSpLocks/>
              <a:stCxn id="149" idx="6"/>
              <a:endCxn id="143" idx="2"/>
            </p:cNvCxnSpPr>
            <p:nvPr/>
          </p:nvCxnSpPr>
          <p:spPr>
            <a:xfrm>
              <a:off x="3619666" y="4575667"/>
              <a:ext cx="888102" cy="564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0FDC9E68-33F6-4B1D-8F48-D35B7219D12A}"/>
                </a:ext>
              </a:extLst>
            </p:cNvPr>
            <p:cNvGrpSpPr/>
            <p:nvPr/>
          </p:nvGrpSpPr>
          <p:grpSpPr>
            <a:xfrm>
              <a:off x="3300751" y="464744"/>
              <a:ext cx="318920" cy="5399645"/>
              <a:chOff x="3970082" y="209951"/>
              <a:chExt cx="359252" cy="6082556"/>
            </a:xfrm>
          </p:grpSpPr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3896B804-4EA7-4069-8960-8BF163B59382}"/>
                  </a:ext>
                </a:extLst>
              </p:cNvPr>
              <p:cNvSpPr/>
              <p:nvPr/>
            </p:nvSpPr>
            <p:spPr>
              <a:xfrm>
                <a:off x="3970082" y="4024919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3AAAF4DD-C09D-454A-A373-8F65E1E42EDB}"/>
                  </a:ext>
                </a:extLst>
              </p:cNvPr>
              <p:cNvSpPr/>
              <p:nvPr/>
            </p:nvSpPr>
            <p:spPr>
              <a:xfrm>
                <a:off x="3970082" y="4660747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Ellipse 149">
                <a:extLst>
                  <a:ext uri="{FF2B5EF4-FFF2-40B4-BE49-F238E27FC236}">
                    <a16:creationId xmlns:a16="http://schemas.microsoft.com/office/drawing/2014/main" id="{880D2614-41F7-487F-8A3A-BFB5B9069C62}"/>
                  </a:ext>
                </a:extLst>
              </p:cNvPr>
              <p:cNvSpPr/>
              <p:nvPr/>
            </p:nvSpPr>
            <p:spPr>
              <a:xfrm>
                <a:off x="3970082" y="2753263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90C322F3-E883-49EE-8A8B-059F183AB6F5}"/>
                  </a:ext>
                </a:extLst>
              </p:cNvPr>
              <p:cNvSpPr/>
              <p:nvPr/>
            </p:nvSpPr>
            <p:spPr>
              <a:xfrm>
                <a:off x="3970082" y="3389091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Ellipse 151">
                <a:extLst>
                  <a:ext uri="{FF2B5EF4-FFF2-40B4-BE49-F238E27FC236}">
                    <a16:creationId xmlns:a16="http://schemas.microsoft.com/office/drawing/2014/main" id="{D3314952-8F90-4ACB-9772-65473B913796}"/>
                  </a:ext>
                </a:extLst>
              </p:cNvPr>
              <p:cNvSpPr/>
              <p:nvPr/>
            </p:nvSpPr>
            <p:spPr>
              <a:xfrm>
                <a:off x="3970082" y="2117435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Ellipse 152">
                <a:extLst>
                  <a:ext uri="{FF2B5EF4-FFF2-40B4-BE49-F238E27FC236}">
                    <a16:creationId xmlns:a16="http://schemas.microsoft.com/office/drawing/2014/main" id="{AF6F7894-036E-4AD8-963F-ACD72CFC6507}"/>
                  </a:ext>
                </a:extLst>
              </p:cNvPr>
              <p:cNvSpPr/>
              <p:nvPr/>
            </p:nvSpPr>
            <p:spPr>
              <a:xfrm>
                <a:off x="3970082" y="5932406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ABD2E79F-5E3B-4242-95EB-87E8E6A1FC42}"/>
                  </a:ext>
                </a:extLst>
              </p:cNvPr>
              <p:cNvSpPr/>
              <p:nvPr/>
            </p:nvSpPr>
            <p:spPr>
              <a:xfrm>
                <a:off x="3970082" y="845779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BF249A8D-0E42-4AD8-BF4E-7BE406218F6F}"/>
                  </a:ext>
                </a:extLst>
              </p:cNvPr>
              <p:cNvSpPr/>
              <p:nvPr/>
            </p:nvSpPr>
            <p:spPr>
              <a:xfrm>
                <a:off x="3970082" y="1481607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C966BAC0-E18B-4799-870E-86ABA9F60594}"/>
                  </a:ext>
                </a:extLst>
              </p:cNvPr>
              <p:cNvSpPr/>
              <p:nvPr/>
            </p:nvSpPr>
            <p:spPr>
              <a:xfrm>
                <a:off x="3970082" y="209951"/>
                <a:ext cx="359252" cy="3601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20DD5AD6-A0B7-4842-8E33-95BE405759EC}"/>
                </a:ext>
              </a:extLst>
            </p:cNvPr>
            <p:cNvGrpSpPr/>
            <p:nvPr/>
          </p:nvGrpSpPr>
          <p:grpSpPr>
            <a:xfrm>
              <a:off x="4507768" y="464564"/>
              <a:ext cx="318920" cy="5400000"/>
              <a:chOff x="5339424" y="209548"/>
              <a:chExt cx="359252" cy="6082959"/>
            </a:xfrm>
          </p:grpSpPr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51DA32CE-7F18-4837-9424-26D2ACB833C0}"/>
                  </a:ext>
                </a:extLst>
              </p:cNvPr>
              <p:cNvSpPr/>
              <p:nvPr/>
            </p:nvSpPr>
            <p:spPr>
              <a:xfrm>
                <a:off x="5339424" y="4024786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Ellipse 138">
                <a:extLst>
                  <a:ext uri="{FF2B5EF4-FFF2-40B4-BE49-F238E27FC236}">
                    <a16:creationId xmlns:a16="http://schemas.microsoft.com/office/drawing/2014/main" id="{4BA3FF38-1FBB-4A64-B525-67DEC94FFFA8}"/>
                  </a:ext>
                </a:extLst>
              </p:cNvPr>
              <p:cNvSpPr/>
              <p:nvPr/>
            </p:nvSpPr>
            <p:spPr>
              <a:xfrm>
                <a:off x="5339424" y="4660659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186E7B96-4A9E-40EC-B76D-EEA418081FB4}"/>
                  </a:ext>
                </a:extLst>
              </p:cNvPr>
              <p:cNvSpPr/>
              <p:nvPr/>
            </p:nvSpPr>
            <p:spPr>
              <a:xfrm>
                <a:off x="5339424" y="2753040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2FEA6815-10C6-462C-B8D2-9C28F7F207F6}"/>
                  </a:ext>
                </a:extLst>
              </p:cNvPr>
              <p:cNvSpPr/>
              <p:nvPr/>
            </p:nvSpPr>
            <p:spPr>
              <a:xfrm>
                <a:off x="5339424" y="3388913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03A4789D-8F6A-4AF5-A9AF-FA5B041D77EA}"/>
                  </a:ext>
                </a:extLst>
              </p:cNvPr>
              <p:cNvSpPr/>
              <p:nvPr/>
            </p:nvSpPr>
            <p:spPr>
              <a:xfrm>
                <a:off x="5339424" y="2117167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D657FE4D-C7FD-435C-9AD1-B64185413CE1}"/>
                  </a:ext>
                </a:extLst>
              </p:cNvPr>
              <p:cNvSpPr/>
              <p:nvPr/>
            </p:nvSpPr>
            <p:spPr>
              <a:xfrm>
                <a:off x="5339424" y="5296532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F037C954-5F4D-428E-A5A4-517F0BB70C63}"/>
                  </a:ext>
                </a:extLst>
              </p:cNvPr>
              <p:cNvSpPr/>
              <p:nvPr/>
            </p:nvSpPr>
            <p:spPr>
              <a:xfrm>
                <a:off x="5339424" y="845421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7BB04CC4-ED7B-42E7-870E-5DCF89557F77}"/>
                  </a:ext>
                </a:extLst>
              </p:cNvPr>
              <p:cNvSpPr/>
              <p:nvPr/>
            </p:nvSpPr>
            <p:spPr>
              <a:xfrm>
                <a:off x="5339424" y="1481294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D3EE9E08-2D9C-4C12-B15F-8B45E4355B46}"/>
                  </a:ext>
                </a:extLst>
              </p:cNvPr>
              <p:cNvSpPr/>
              <p:nvPr/>
            </p:nvSpPr>
            <p:spPr>
              <a:xfrm>
                <a:off x="5339424" y="209548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5E40A201-82C9-4BA5-A4C8-4CC683E7BEAC}"/>
                  </a:ext>
                </a:extLst>
              </p:cNvPr>
              <p:cNvSpPr/>
              <p:nvPr/>
            </p:nvSpPr>
            <p:spPr>
              <a:xfrm>
                <a:off x="5339424" y="5932406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B63EBBF4-CBE2-4AF9-AD01-BA8153E22CD2}"/>
                </a:ext>
              </a:extLst>
            </p:cNvPr>
            <p:cNvCxnSpPr>
              <a:cxnSpLocks/>
              <a:stCxn id="156" idx="6"/>
              <a:endCxn id="146" idx="2"/>
            </p:cNvCxnSpPr>
            <p:nvPr/>
          </p:nvCxnSpPr>
          <p:spPr>
            <a:xfrm flipV="1">
              <a:off x="3619666" y="624401"/>
              <a:ext cx="888102" cy="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7BDAA3C2-3617-4F59-8B1C-11197D44E626}"/>
                </a:ext>
              </a:extLst>
            </p:cNvPr>
            <p:cNvCxnSpPr>
              <a:cxnSpLocks/>
              <a:stCxn id="156" idx="6"/>
              <a:endCxn id="144" idx="2"/>
            </p:cNvCxnSpPr>
            <p:nvPr/>
          </p:nvCxnSpPr>
          <p:spPr>
            <a:xfrm>
              <a:off x="3619666" y="624577"/>
              <a:ext cx="888102" cy="564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>
              <a:extLst>
                <a:ext uri="{FF2B5EF4-FFF2-40B4-BE49-F238E27FC236}">
                  <a16:creationId xmlns:a16="http://schemas.microsoft.com/office/drawing/2014/main" id="{C2F1C5B4-6B7B-4EA4-A9BE-D7C11C067592}"/>
                </a:ext>
              </a:extLst>
            </p:cNvPr>
            <p:cNvCxnSpPr>
              <a:cxnSpLocks/>
              <a:stCxn id="156" idx="6"/>
              <a:endCxn id="145" idx="2"/>
            </p:cNvCxnSpPr>
            <p:nvPr/>
          </p:nvCxnSpPr>
          <p:spPr>
            <a:xfrm>
              <a:off x="3619666" y="624577"/>
              <a:ext cx="888102" cy="1128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>
              <a:extLst>
                <a:ext uri="{FF2B5EF4-FFF2-40B4-BE49-F238E27FC236}">
                  <a16:creationId xmlns:a16="http://schemas.microsoft.com/office/drawing/2014/main" id="{43FBC17D-31DC-46A8-8278-9285C1788190}"/>
                </a:ext>
              </a:extLst>
            </p:cNvPr>
            <p:cNvCxnSpPr>
              <a:cxnSpLocks/>
              <a:stCxn id="156" idx="6"/>
              <a:endCxn id="140" idx="2"/>
            </p:cNvCxnSpPr>
            <p:nvPr/>
          </p:nvCxnSpPr>
          <p:spPr>
            <a:xfrm>
              <a:off x="3619666" y="624577"/>
              <a:ext cx="888102" cy="2257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7EEEC402-9BDD-4F71-B505-79B07597485B}"/>
                </a:ext>
              </a:extLst>
            </p:cNvPr>
            <p:cNvCxnSpPr>
              <a:cxnSpLocks/>
              <a:stCxn id="156" idx="6"/>
              <a:endCxn id="141" idx="2"/>
            </p:cNvCxnSpPr>
            <p:nvPr/>
          </p:nvCxnSpPr>
          <p:spPr>
            <a:xfrm>
              <a:off x="3619666" y="624577"/>
              <a:ext cx="888102" cy="2822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A7285E8F-98BE-4AA1-8EBD-ABFFD0DEC8F8}"/>
                </a:ext>
              </a:extLst>
            </p:cNvPr>
            <p:cNvCxnSpPr>
              <a:cxnSpLocks/>
              <a:stCxn id="156" idx="6"/>
              <a:endCxn id="138" idx="2"/>
            </p:cNvCxnSpPr>
            <p:nvPr/>
          </p:nvCxnSpPr>
          <p:spPr>
            <a:xfrm>
              <a:off x="3619666" y="624577"/>
              <a:ext cx="888102" cy="33867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>
              <a:extLst>
                <a:ext uri="{FF2B5EF4-FFF2-40B4-BE49-F238E27FC236}">
                  <a16:creationId xmlns:a16="http://schemas.microsoft.com/office/drawing/2014/main" id="{3E8F5F96-72F7-4659-8D25-A375F5D01D1C}"/>
                </a:ext>
              </a:extLst>
            </p:cNvPr>
            <p:cNvCxnSpPr>
              <a:cxnSpLocks/>
              <a:stCxn id="156" idx="6"/>
              <a:endCxn id="139" idx="2"/>
            </p:cNvCxnSpPr>
            <p:nvPr/>
          </p:nvCxnSpPr>
          <p:spPr>
            <a:xfrm>
              <a:off x="3619666" y="624577"/>
              <a:ext cx="888102" cy="395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>
              <a:extLst>
                <a:ext uri="{FF2B5EF4-FFF2-40B4-BE49-F238E27FC236}">
                  <a16:creationId xmlns:a16="http://schemas.microsoft.com/office/drawing/2014/main" id="{3A7F37EA-93E1-4868-A158-20F6CAACC8AF}"/>
                </a:ext>
              </a:extLst>
            </p:cNvPr>
            <p:cNvCxnSpPr>
              <a:cxnSpLocks/>
              <a:stCxn id="156" idx="6"/>
              <a:endCxn id="143" idx="2"/>
            </p:cNvCxnSpPr>
            <p:nvPr/>
          </p:nvCxnSpPr>
          <p:spPr>
            <a:xfrm>
              <a:off x="3619666" y="624577"/>
              <a:ext cx="888102" cy="45156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81793690-4576-4A36-A5D5-710EF99FF3E8}"/>
                </a:ext>
              </a:extLst>
            </p:cNvPr>
            <p:cNvCxnSpPr>
              <a:cxnSpLocks/>
              <a:stCxn id="156" idx="6"/>
              <a:endCxn id="147" idx="2"/>
            </p:cNvCxnSpPr>
            <p:nvPr/>
          </p:nvCxnSpPr>
          <p:spPr>
            <a:xfrm>
              <a:off x="3619666" y="624577"/>
              <a:ext cx="888102" cy="5080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>
              <a:extLst>
                <a:ext uri="{FF2B5EF4-FFF2-40B4-BE49-F238E27FC236}">
                  <a16:creationId xmlns:a16="http://schemas.microsoft.com/office/drawing/2014/main" id="{00FD23FC-4CB0-4145-8709-877BE4B69F10}"/>
                </a:ext>
              </a:extLst>
            </p:cNvPr>
            <p:cNvCxnSpPr>
              <a:cxnSpLocks/>
              <a:stCxn id="154" idx="6"/>
              <a:endCxn id="144" idx="2"/>
            </p:cNvCxnSpPr>
            <p:nvPr/>
          </p:nvCxnSpPr>
          <p:spPr>
            <a:xfrm flipV="1">
              <a:off x="3619666" y="1188881"/>
              <a:ext cx="888102" cy="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>
              <a:extLst>
                <a:ext uri="{FF2B5EF4-FFF2-40B4-BE49-F238E27FC236}">
                  <a16:creationId xmlns:a16="http://schemas.microsoft.com/office/drawing/2014/main" id="{EE3A96C9-59D0-47CC-947B-A5C66696BC1F}"/>
                </a:ext>
              </a:extLst>
            </p:cNvPr>
            <p:cNvCxnSpPr>
              <a:cxnSpLocks/>
              <a:stCxn id="154" idx="6"/>
              <a:endCxn id="146" idx="2"/>
            </p:cNvCxnSpPr>
            <p:nvPr/>
          </p:nvCxnSpPr>
          <p:spPr>
            <a:xfrm flipV="1">
              <a:off x="3619666" y="624401"/>
              <a:ext cx="888102" cy="5646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>
              <a:extLst>
                <a:ext uri="{FF2B5EF4-FFF2-40B4-BE49-F238E27FC236}">
                  <a16:creationId xmlns:a16="http://schemas.microsoft.com/office/drawing/2014/main" id="{4BE340BE-B90D-44FD-822A-6914A61ADDE3}"/>
                </a:ext>
              </a:extLst>
            </p:cNvPr>
            <p:cNvCxnSpPr>
              <a:cxnSpLocks/>
              <a:stCxn id="154" idx="6"/>
              <a:endCxn id="142" idx="2"/>
            </p:cNvCxnSpPr>
            <p:nvPr/>
          </p:nvCxnSpPr>
          <p:spPr>
            <a:xfrm>
              <a:off x="3619666" y="1189019"/>
              <a:ext cx="888102" cy="11288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9D9E5FA9-424A-42BE-83A8-94F4EE4701B5}"/>
                </a:ext>
              </a:extLst>
            </p:cNvPr>
            <p:cNvCxnSpPr>
              <a:cxnSpLocks/>
              <a:stCxn id="154" idx="6"/>
              <a:endCxn id="141" idx="2"/>
            </p:cNvCxnSpPr>
            <p:nvPr/>
          </p:nvCxnSpPr>
          <p:spPr>
            <a:xfrm>
              <a:off x="3619666" y="1189019"/>
              <a:ext cx="888102" cy="2257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46AA40E0-620A-4282-A66C-B96512D077DF}"/>
                </a:ext>
              </a:extLst>
            </p:cNvPr>
            <p:cNvCxnSpPr>
              <a:cxnSpLocks/>
              <a:stCxn id="154" idx="6"/>
              <a:endCxn id="138" idx="2"/>
            </p:cNvCxnSpPr>
            <p:nvPr/>
          </p:nvCxnSpPr>
          <p:spPr>
            <a:xfrm>
              <a:off x="3619666" y="1189019"/>
              <a:ext cx="888102" cy="28222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0BBCE284-94E5-4DAF-B610-39313C646F48}"/>
                </a:ext>
              </a:extLst>
            </p:cNvPr>
            <p:cNvCxnSpPr>
              <a:cxnSpLocks/>
              <a:stCxn id="154" idx="6"/>
              <a:endCxn id="139" idx="2"/>
            </p:cNvCxnSpPr>
            <p:nvPr/>
          </p:nvCxnSpPr>
          <p:spPr>
            <a:xfrm>
              <a:off x="3619666" y="1189019"/>
              <a:ext cx="888102" cy="33867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3E940697-E7A1-4A45-BB77-EBDC3BF9C36E}"/>
                </a:ext>
              </a:extLst>
            </p:cNvPr>
            <p:cNvCxnSpPr>
              <a:cxnSpLocks/>
              <a:stCxn id="154" idx="6"/>
              <a:endCxn id="143" idx="2"/>
            </p:cNvCxnSpPr>
            <p:nvPr/>
          </p:nvCxnSpPr>
          <p:spPr>
            <a:xfrm>
              <a:off x="3619666" y="1189019"/>
              <a:ext cx="888102" cy="3951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92630CEA-BCE2-460C-8249-4D83622F8C6C}"/>
                </a:ext>
              </a:extLst>
            </p:cNvPr>
            <p:cNvCxnSpPr>
              <a:cxnSpLocks/>
              <a:stCxn id="154" idx="6"/>
              <a:endCxn id="147" idx="2"/>
            </p:cNvCxnSpPr>
            <p:nvPr/>
          </p:nvCxnSpPr>
          <p:spPr>
            <a:xfrm>
              <a:off x="3619666" y="1189019"/>
              <a:ext cx="888102" cy="45157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>
              <a:extLst>
                <a:ext uri="{FF2B5EF4-FFF2-40B4-BE49-F238E27FC236}">
                  <a16:creationId xmlns:a16="http://schemas.microsoft.com/office/drawing/2014/main" id="{769A3E27-1AA1-4730-8616-A3F73F780DD0}"/>
                </a:ext>
              </a:extLst>
            </p:cNvPr>
            <p:cNvCxnSpPr>
              <a:cxnSpLocks/>
              <a:stCxn id="153" idx="6"/>
              <a:endCxn id="147" idx="2"/>
            </p:cNvCxnSpPr>
            <p:nvPr/>
          </p:nvCxnSpPr>
          <p:spPr>
            <a:xfrm>
              <a:off x="3619666" y="5704552"/>
              <a:ext cx="888102" cy="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avec flèche 102">
              <a:extLst>
                <a:ext uri="{FF2B5EF4-FFF2-40B4-BE49-F238E27FC236}">
                  <a16:creationId xmlns:a16="http://schemas.microsoft.com/office/drawing/2014/main" id="{96749742-A21E-4FF3-8B00-AA989C468FBD}"/>
                </a:ext>
              </a:extLst>
            </p:cNvPr>
            <p:cNvCxnSpPr>
              <a:cxnSpLocks/>
              <a:stCxn id="153" idx="6"/>
              <a:endCxn id="143" idx="2"/>
            </p:cNvCxnSpPr>
            <p:nvPr/>
          </p:nvCxnSpPr>
          <p:spPr>
            <a:xfrm flipV="1">
              <a:off x="3619666" y="5140249"/>
              <a:ext cx="888102" cy="5643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avec flèche 103">
              <a:extLst>
                <a:ext uri="{FF2B5EF4-FFF2-40B4-BE49-F238E27FC236}">
                  <a16:creationId xmlns:a16="http://schemas.microsoft.com/office/drawing/2014/main" id="{7D140F8F-65CB-4142-9D91-9BEA140BCA74}"/>
                </a:ext>
              </a:extLst>
            </p:cNvPr>
            <p:cNvCxnSpPr>
              <a:cxnSpLocks/>
              <a:stCxn id="153" idx="6"/>
              <a:endCxn id="139" idx="2"/>
            </p:cNvCxnSpPr>
            <p:nvPr/>
          </p:nvCxnSpPr>
          <p:spPr>
            <a:xfrm flipV="1">
              <a:off x="3619666" y="4575769"/>
              <a:ext cx="888102" cy="1128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avec flèche 104">
              <a:extLst>
                <a:ext uri="{FF2B5EF4-FFF2-40B4-BE49-F238E27FC236}">
                  <a16:creationId xmlns:a16="http://schemas.microsoft.com/office/drawing/2014/main" id="{7107F463-D0F5-47A9-A199-96D2F2FDDE35}"/>
                </a:ext>
              </a:extLst>
            </p:cNvPr>
            <p:cNvCxnSpPr>
              <a:cxnSpLocks/>
              <a:stCxn id="153" idx="6"/>
              <a:endCxn id="138" idx="2"/>
            </p:cNvCxnSpPr>
            <p:nvPr/>
          </p:nvCxnSpPr>
          <p:spPr>
            <a:xfrm flipV="1">
              <a:off x="3619666" y="4011284"/>
              <a:ext cx="888102" cy="16932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>
              <a:extLst>
                <a:ext uri="{FF2B5EF4-FFF2-40B4-BE49-F238E27FC236}">
                  <a16:creationId xmlns:a16="http://schemas.microsoft.com/office/drawing/2014/main" id="{22419FF4-C48F-4A6D-A512-54D71E539BC1}"/>
                </a:ext>
              </a:extLst>
            </p:cNvPr>
            <p:cNvCxnSpPr>
              <a:cxnSpLocks/>
              <a:stCxn id="153" idx="6"/>
              <a:endCxn id="140" idx="2"/>
            </p:cNvCxnSpPr>
            <p:nvPr/>
          </p:nvCxnSpPr>
          <p:spPr>
            <a:xfrm flipV="1">
              <a:off x="3619666" y="2882324"/>
              <a:ext cx="888102" cy="2822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avec flèche 106">
              <a:extLst>
                <a:ext uri="{FF2B5EF4-FFF2-40B4-BE49-F238E27FC236}">
                  <a16:creationId xmlns:a16="http://schemas.microsoft.com/office/drawing/2014/main" id="{AD819DC2-4405-4818-AAE9-1D423B4C620A}"/>
                </a:ext>
              </a:extLst>
            </p:cNvPr>
            <p:cNvCxnSpPr>
              <a:cxnSpLocks/>
              <a:stCxn id="153" idx="6"/>
              <a:endCxn id="141" idx="2"/>
            </p:cNvCxnSpPr>
            <p:nvPr/>
          </p:nvCxnSpPr>
          <p:spPr>
            <a:xfrm flipV="1">
              <a:off x="3619666" y="3446804"/>
              <a:ext cx="888102" cy="2257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avec flèche 107">
              <a:extLst>
                <a:ext uri="{FF2B5EF4-FFF2-40B4-BE49-F238E27FC236}">
                  <a16:creationId xmlns:a16="http://schemas.microsoft.com/office/drawing/2014/main" id="{0AB26B4A-D7B8-4568-99A3-0FBF3E1037AE}"/>
                </a:ext>
              </a:extLst>
            </p:cNvPr>
            <p:cNvCxnSpPr>
              <a:cxnSpLocks/>
              <a:stCxn id="153" idx="6"/>
              <a:endCxn id="145" idx="2"/>
            </p:cNvCxnSpPr>
            <p:nvPr/>
          </p:nvCxnSpPr>
          <p:spPr>
            <a:xfrm flipV="1">
              <a:off x="3619666" y="1753361"/>
              <a:ext cx="888102" cy="395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avec flèche 108">
              <a:extLst>
                <a:ext uri="{FF2B5EF4-FFF2-40B4-BE49-F238E27FC236}">
                  <a16:creationId xmlns:a16="http://schemas.microsoft.com/office/drawing/2014/main" id="{619E631A-BAA7-48DF-8BB4-95A018739343}"/>
                </a:ext>
              </a:extLst>
            </p:cNvPr>
            <p:cNvCxnSpPr>
              <a:cxnSpLocks/>
              <a:stCxn id="153" idx="6"/>
              <a:endCxn id="144" idx="2"/>
            </p:cNvCxnSpPr>
            <p:nvPr/>
          </p:nvCxnSpPr>
          <p:spPr>
            <a:xfrm flipV="1">
              <a:off x="3619666" y="1188881"/>
              <a:ext cx="888102" cy="45156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15480F29-1F28-4BD9-A875-415A7EF0E34C}"/>
                </a:ext>
              </a:extLst>
            </p:cNvPr>
            <p:cNvCxnSpPr>
              <a:cxnSpLocks/>
              <a:stCxn id="153" idx="6"/>
              <a:endCxn id="146" idx="2"/>
            </p:cNvCxnSpPr>
            <p:nvPr/>
          </p:nvCxnSpPr>
          <p:spPr>
            <a:xfrm flipV="1">
              <a:off x="3619666" y="624401"/>
              <a:ext cx="888102" cy="5080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589DE771-17B0-4CB0-85EB-5690E5974AA1}"/>
                </a:ext>
              </a:extLst>
            </p:cNvPr>
            <p:cNvCxnSpPr>
              <a:cxnSpLocks/>
              <a:stCxn id="155" idx="6"/>
              <a:endCxn id="144" idx="2"/>
            </p:cNvCxnSpPr>
            <p:nvPr/>
          </p:nvCxnSpPr>
          <p:spPr>
            <a:xfrm flipV="1">
              <a:off x="3619666" y="1188881"/>
              <a:ext cx="888102" cy="5645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42DA7C5D-8292-4AA9-8DAE-5D81DA2DD58A}"/>
                </a:ext>
              </a:extLst>
            </p:cNvPr>
            <p:cNvCxnSpPr>
              <a:cxnSpLocks/>
              <a:stCxn id="155" idx="6"/>
              <a:endCxn id="146" idx="2"/>
            </p:cNvCxnSpPr>
            <p:nvPr/>
          </p:nvCxnSpPr>
          <p:spPr>
            <a:xfrm flipV="1">
              <a:off x="3619666" y="624401"/>
              <a:ext cx="888102" cy="11290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>
              <a:extLst>
                <a:ext uri="{FF2B5EF4-FFF2-40B4-BE49-F238E27FC236}">
                  <a16:creationId xmlns:a16="http://schemas.microsoft.com/office/drawing/2014/main" id="{F343C36B-7A35-4DAA-91FD-9E3AF248438E}"/>
                </a:ext>
              </a:extLst>
            </p:cNvPr>
            <p:cNvCxnSpPr>
              <a:cxnSpLocks/>
              <a:stCxn id="155" idx="6"/>
              <a:endCxn id="145" idx="2"/>
            </p:cNvCxnSpPr>
            <p:nvPr/>
          </p:nvCxnSpPr>
          <p:spPr>
            <a:xfrm flipV="1">
              <a:off x="3619666" y="1753361"/>
              <a:ext cx="888102" cy="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>
              <a:extLst>
                <a:ext uri="{FF2B5EF4-FFF2-40B4-BE49-F238E27FC236}">
                  <a16:creationId xmlns:a16="http://schemas.microsoft.com/office/drawing/2014/main" id="{F24EBC61-23A8-4F3F-B765-0AB2A6194E52}"/>
                </a:ext>
              </a:extLst>
            </p:cNvPr>
            <p:cNvCxnSpPr>
              <a:cxnSpLocks/>
              <a:stCxn id="155" idx="6"/>
              <a:endCxn id="142" idx="2"/>
            </p:cNvCxnSpPr>
            <p:nvPr/>
          </p:nvCxnSpPr>
          <p:spPr>
            <a:xfrm>
              <a:off x="3619666" y="1753462"/>
              <a:ext cx="888102" cy="5643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>
              <a:extLst>
                <a:ext uri="{FF2B5EF4-FFF2-40B4-BE49-F238E27FC236}">
                  <a16:creationId xmlns:a16="http://schemas.microsoft.com/office/drawing/2014/main" id="{5B733511-CD79-49A8-B899-874821303C20}"/>
                </a:ext>
              </a:extLst>
            </p:cNvPr>
            <p:cNvCxnSpPr>
              <a:cxnSpLocks/>
              <a:stCxn id="155" idx="6"/>
              <a:endCxn id="140" idx="2"/>
            </p:cNvCxnSpPr>
            <p:nvPr/>
          </p:nvCxnSpPr>
          <p:spPr>
            <a:xfrm>
              <a:off x="3619666" y="1753462"/>
              <a:ext cx="888102" cy="11288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>
              <a:extLst>
                <a:ext uri="{FF2B5EF4-FFF2-40B4-BE49-F238E27FC236}">
                  <a16:creationId xmlns:a16="http://schemas.microsoft.com/office/drawing/2014/main" id="{5DAABA9F-02B7-4802-BE03-AA2316359418}"/>
                </a:ext>
              </a:extLst>
            </p:cNvPr>
            <p:cNvCxnSpPr>
              <a:cxnSpLocks/>
              <a:stCxn id="155" idx="6"/>
              <a:endCxn id="141" idx="2"/>
            </p:cNvCxnSpPr>
            <p:nvPr/>
          </p:nvCxnSpPr>
          <p:spPr>
            <a:xfrm>
              <a:off x="3619666" y="1753462"/>
              <a:ext cx="888102" cy="16933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5D119C07-F72A-4C5E-A506-01D343582850}"/>
                </a:ext>
              </a:extLst>
            </p:cNvPr>
            <p:cNvCxnSpPr>
              <a:cxnSpLocks/>
              <a:stCxn id="155" idx="6"/>
              <a:endCxn id="138" idx="2"/>
            </p:cNvCxnSpPr>
            <p:nvPr/>
          </p:nvCxnSpPr>
          <p:spPr>
            <a:xfrm>
              <a:off x="3619666" y="1753462"/>
              <a:ext cx="888102" cy="22578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>
              <a:extLst>
                <a:ext uri="{FF2B5EF4-FFF2-40B4-BE49-F238E27FC236}">
                  <a16:creationId xmlns:a16="http://schemas.microsoft.com/office/drawing/2014/main" id="{07905019-0BD7-4FC5-BBEE-7BA556D5EB05}"/>
                </a:ext>
              </a:extLst>
            </p:cNvPr>
            <p:cNvCxnSpPr>
              <a:cxnSpLocks/>
              <a:stCxn id="155" idx="6"/>
              <a:endCxn id="139" idx="2"/>
            </p:cNvCxnSpPr>
            <p:nvPr/>
          </p:nvCxnSpPr>
          <p:spPr>
            <a:xfrm>
              <a:off x="3619666" y="1753462"/>
              <a:ext cx="888102" cy="2822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avec flèche 118">
              <a:extLst>
                <a:ext uri="{FF2B5EF4-FFF2-40B4-BE49-F238E27FC236}">
                  <a16:creationId xmlns:a16="http://schemas.microsoft.com/office/drawing/2014/main" id="{3F28A8F2-E1D7-41D3-A333-D3240601D4DA}"/>
                </a:ext>
              </a:extLst>
            </p:cNvPr>
            <p:cNvCxnSpPr>
              <a:cxnSpLocks/>
              <a:stCxn id="155" idx="6"/>
              <a:endCxn id="143" idx="2"/>
            </p:cNvCxnSpPr>
            <p:nvPr/>
          </p:nvCxnSpPr>
          <p:spPr>
            <a:xfrm>
              <a:off x="3619666" y="1753462"/>
              <a:ext cx="888102" cy="33867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CB7CCDD9-5807-4E66-9999-99BDE0CDDE94}"/>
                </a:ext>
              </a:extLst>
            </p:cNvPr>
            <p:cNvCxnSpPr>
              <a:cxnSpLocks/>
              <a:stCxn id="155" idx="6"/>
              <a:endCxn id="147" idx="2"/>
            </p:cNvCxnSpPr>
            <p:nvPr/>
          </p:nvCxnSpPr>
          <p:spPr>
            <a:xfrm>
              <a:off x="3619666" y="1753462"/>
              <a:ext cx="888102" cy="3951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avec flèche 120">
              <a:extLst>
                <a:ext uri="{FF2B5EF4-FFF2-40B4-BE49-F238E27FC236}">
                  <a16:creationId xmlns:a16="http://schemas.microsoft.com/office/drawing/2014/main" id="{FD91AB99-8999-42C7-8814-3C01A393D292}"/>
                </a:ext>
              </a:extLst>
            </p:cNvPr>
            <p:cNvCxnSpPr>
              <a:cxnSpLocks/>
              <a:stCxn id="152" idx="6"/>
              <a:endCxn id="145" idx="2"/>
            </p:cNvCxnSpPr>
            <p:nvPr/>
          </p:nvCxnSpPr>
          <p:spPr>
            <a:xfrm flipV="1">
              <a:off x="3619666" y="1753361"/>
              <a:ext cx="888102" cy="564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avec flèche 121">
              <a:extLst>
                <a:ext uri="{FF2B5EF4-FFF2-40B4-BE49-F238E27FC236}">
                  <a16:creationId xmlns:a16="http://schemas.microsoft.com/office/drawing/2014/main" id="{75537606-7371-4DBE-85BC-47CCD3720EDE}"/>
                </a:ext>
              </a:extLst>
            </p:cNvPr>
            <p:cNvCxnSpPr>
              <a:cxnSpLocks/>
              <a:stCxn id="152" idx="6"/>
              <a:endCxn id="144" idx="2"/>
            </p:cNvCxnSpPr>
            <p:nvPr/>
          </p:nvCxnSpPr>
          <p:spPr>
            <a:xfrm flipV="1">
              <a:off x="3619666" y="1188881"/>
              <a:ext cx="888102" cy="1129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avec flèche 122">
              <a:extLst>
                <a:ext uri="{FF2B5EF4-FFF2-40B4-BE49-F238E27FC236}">
                  <a16:creationId xmlns:a16="http://schemas.microsoft.com/office/drawing/2014/main" id="{8E4913FE-91A5-4633-A11B-BE0F3316DFAF}"/>
                </a:ext>
              </a:extLst>
            </p:cNvPr>
            <p:cNvCxnSpPr>
              <a:cxnSpLocks/>
              <a:stCxn id="152" idx="6"/>
              <a:endCxn id="146" idx="2"/>
            </p:cNvCxnSpPr>
            <p:nvPr/>
          </p:nvCxnSpPr>
          <p:spPr>
            <a:xfrm flipV="1">
              <a:off x="3619666" y="624401"/>
              <a:ext cx="888102" cy="1693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>
              <a:extLst>
                <a:ext uri="{FF2B5EF4-FFF2-40B4-BE49-F238E27FC236}">
                  <a16:creationId xmlns:a16="http://schemas.microsoft.com/office/drawing/2014/main" id="{CBF9EB5D-F5F8-442C-990F-6D819EFD2735}"/>
                </a:ext>
              </a:extLst>
            </p:cNvPr>
            <p:cNvCxnSpPr>
              <a:cxnSpLocks/>
              <a:endCxn id="145" idx="2"/>
            </p:cNvCxnSpPr>
            <p:nvPr/>
          </p:nvCxnSpPr>
          <p:spPr>
            <a:xfrm flipV="1">
              <a:off x="3602503" y="1753361"/>
              <a:ext cx="905265" cy="11289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avec flèche 124">
              <a:extLst>
                <a:ext uri="{FF2B5EF4-FFF2-40B4-BE49-F238E27FC236}">
                  <a16:creationId xmlns:a16="http://schemas.microsoft.com/office/drawing/2014/main" id="{1077EF2C-A257-4252-90FF-933DDE0ABA2B}"/>
                </a:ext>
              </a:extLst>
            </p:cNvPr>
            <p:cNvCxnSpPr>
              <a:cxnSpLocks/>
              <a:stCxn id="150" idx="6"/>
              <a:endCxn id="144" idx="2"/>
            </p:cNvCxnSpPr>
            <p:nvPr/>
          </p:nvCxnSpPr>
          <p:spPr>
            <a:xfrm flipV="1">
              <a:off x="3619666" y="1188881"/>
              <a:ext cx="888102" cy="16934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avec flèche 125">
              <a:extLst>
                <a:ext uri="{FF2B5EF4-FFF2-40B4-BE49-F238E27FC236}">
                  <a16:creationId xmlns:a16="http://schemas.microsoft.com/office/drawing/2014/main" id="{3BEA69B7-2C2C-4225-8279-0EA7266B815C}"/>
                </a:ext>
              </a:extLst>
            </p:cNvPr>
            <p:cNvCxnSpPr>
              <a:cxnSpLocks/>
              <a:stCxn id="150" idx="6"/>
              <a:endCxn id="146" idx="2"/>
            </p:cNvCxnSpPr>
            <p:nvPr/>
          </p:nvCxnSpPr>
          <p:spPr>
            <a:xfrm flipV="1">
              <a:off x="3619666" y="624401"/>
              <a:ext cx="888102" cy="2257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9530D077-8ED3-44CE-9ADA-4A8F1FCE5D90}"/>
                </a:ext>
              </a:extLst>
            </p:cNvPr>
            <p:cNvCxnSpPr>
              <a:cxnSpLocks/>
              <a:stCxn id="150" idx="6"/>
              <a:endCxn id="147" idx="2"/>
            </p:cNvCxnSpPr>
            <p:nvPr/>
          </p:nvCxnSpPr>
          <p:spPr>
            <a:xfrm>
              <a:off x="3619666" y="2882344"/>
              <a:ext cx="888102" cy="28223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avec flèche 127">
              <a:extLst>
                <a:ext uri="{FF2B5EF4-FFF2-40B4-BE49-F238E27FC236}">
                  <a16:creationId xmlns:a16="http://schemas.microsoft.com/office/drawing/2014/main" id="{338B6850-F78A-4E5F-8154-1761CAF88432}"/>
                </a:ext>
              </a:extLst>
            </p:cNvPr>
            <p:cNvCxnSpPr>
              <a:cxnSpLocks/>
              <a:stCxn id="152" idx="6"/>
              <a:endCxn id="147" idx="2"/>
            </p:cNvCxnSpPr>
            <p:nvPr/>
          </p:nvCxnSpPr>
          <p:spPr>
            <a:xfrm>
              <a:off x="3619666" y="2317901"/>
              <a:ext cx="888102" cy="33868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>
              <a:extLst>
                <a:ext uri="{FF2B5EF4-FFF2-40B4-BE49-F238E27FC236}">
                  <a16:creationId xmlns:a16="http://schemas.microsoft.com/office/drawing/2014/main" id="{E1418AAB-0375-4211-A930-E7DEEE84547E}"/>
                </a:ext>
              </a:extLst>
            </p:cNvPr>
            <p:cNvCxnSpPr>
              <a:cxnSpLocks/>
              <a:stCxn id="151" idx="6"/>
              <a:endCxn id="142" idx="2"/>
            </p:cNvCxnSpPr>
            <p:nvPr/>
          </p:nvCxnSpPr>
          <p:spPr>
            <a:xfrm flipV="1">
              <a:off x="3619666" y="2317844"/>
              <a:ext cx="888102" cy="11289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29">
              <a:extLst>
                <a:ext uri="{FF2B5EF4-FFF2-40B4-BE49-F238E27FC236}">
                  <a16:creationId xmlns:a16="http://schemas.microsoft.com/office/drawing/2014/main" id="{836575F3-20F9-49FC-BE10-492CD3AC2AF7}"/>
                </a:ext>
              </a:extLst>
            </p:cNvPr>
            <p:cNvCxnSpPr>
              <a:cxnSpLocks/>
              <a:stCxn id="150" idx="6"/>
              <a:endCxn id="144" idx="2"/>
            </p:cNvCxnSpPr>
            <p:nvPr/>
          </p:nvCxnSpPr>
          <p:spPr>
            <a:xfrm flipV="1">
              <a:off x="3619666" y="1188881"/>
              <a:ext cx="888102" cy="16934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88166A37-762F-41AC-BE6D-34E823F23449}"/>
                </a:ext>
              </a:extLst>
            </p:cNvPr>
            <p:cNvCxnSpPr>
              <a:cxnSpLocks/>
              <a:stCxn id="150" idx="6"/>
              <a:endCxn id="146" idx="2"/>
            </p:cNvCxnSpPr>
            <p:nvPr/>
          </p:nvCxnSpPr>
          <p:spPr>
            <a:xfrm flipV="1">
              <a:off x="3619666" y="624401"/>
              <a:ext cx="888102" cy="2257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31">
              <a:extLst>
                <a:ext uri="{FF2B5EF4-FFF2-40B4-BE49-F238E27FC236}">
                  <a16:creationId xmlns:a16="http://schemas.microsoft.com/office/drawing/2014/main" id="{8DB9EF3A-BFDC-47F4-B736-D8088E365FF9}"/>
                </a:ext>
              </a:extLst>
            </p:cNvPr>
            <p:cNvCxnSpPr>
              <a:cxnSpLocks/>
              <a:stCxn id="149" idx="6"/>
              <a:endCxn id="147" idx="2"/>
            </p:cNvCxnSpPr>
            <p:nvPr/>
          </p:nvCxnSpPr>
          <p:spPr>
            <a:xfrm>
              <a:off x="3619666" y="4575667"/>
              <a:ext cx="888102" cy="11290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9307A615-4982-4FFD-AAB5-4C908F66A6CD}"/>
                </a:ext>
              </a:extLst>
            </p:cNvPr>
            <p:cNvSpPr txBox="1"/>
            <p:nvPr/>
          </p:nvSpPr>
          <p:spPr>
            <a:xfrm>
              <a:off x="2237640" y="476306"/>
              <a:ext cx="1111827" cy="3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Pixel #1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38FCCC59-6F3A-4B51-84CB-7C9BCAB9025D}"/>
                </a:ext>
              </a:extLst>
            </p:cNvPr>
            <p:cNvSpPr txBox="1"/>
            <p:nvPr/>
          </p:nvSpPr>
          <p:spPr>
            <a:xfrm>
              <a:off x="2237640" y="1040939"/>
              <a:ext cx="1111827" cy="3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Pixel #2</a:t>
              </a:r>
            </a:p>
          </p:txBody>
        </p:sp>
        <p:sp>
          <p:nvSpPr>
            <p:cNvPr id="135" name="ZoneTexte 134">
              <a:extLst>
                <a:ext uri="{FF2B5EF4-FFF2-40B4-BE49-F238E27FC236}">
                  <a16:creationId xmlns:a16="http://schemas.microsoft.com/office/drawing/2014/main" id="{5E9456D2-ACC7-46FE-A721-D199AD67011B}"/>
                </a:ext>
              </a:extLst>
            </p:cNvPr>
            <p:cNvSpPr txBox="1"/>
            <p:nvPr/>
          </p:nvSpPr>
          <p:spPr>
            <a:xfrm>
              <a:off x="2237640" y="1605420"/>
              <a:ext cx="1111827" cy="3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Pixel #3</a:t>
              </a:r>
            </a:p>
          </p:txBody>
        </p: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E644E749-B03F-4B3D-8CF9-944FA72D5611}"/>
                </a:ext>
              </a:extLst>
            </p:cNvPr>
            <p:cNvSpPr txBox="1"/>
            <p:nvPr/>
          </p:nvSpPr>
          <p:spPr>
            <a:xfrm>
              <a:off x="2237640" y="5556612"/>
              <a:ext cx="1111827" cy="3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Pixel #n</a:t>
              </a:r>
            </a:p>
          </p:txBody>
        </p: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E0441DF2-12CB-43EF-8738-B1DD224906FC}"/>
                </a:ext>
              </a:extLst>
            </p:cNvPr>
            <p:cNvSpPr txBox="1"/>
            <p:nvPr/>
          </p:nvSpPr>
          <p:spPr>
            <a:xfrm rot="5400000">
              <a:off x="3373845" y="4803756"/>
              <a:ext cx="5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…</a:t>
              </a:r>
            </a:p>
          </p:txBody>
        </p:sp>
      </p:grpSp>
      <p:sp>
        <p:nvSpPr>
          <p:cNvPr id="157" name="ZoneTexte 156">
            <a:extLst>
              <a:ext uri="{FF2B5EF4-FFF2-40B4-BE49-F238E27FC236}">
                <a16:creationId xmlns:a16="http://schemas.microsoft.com/office/drawing/2014/main" id="{82A70FC8-9DA2-483F-B633-1AF22CCBD53A}"/>
              </a:ext>
            </a:extLst>
          </p:cNvPr>
          <p:cNvSpPr txBox="1"/>
          <p:nvPr/>
        </p:nvSpPr>
        <p:spPr>
          <a:xfrm>
            <a:off x="5053711" y="6110988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First layer 10 neurons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DAD5946A-BBB7-4CB2-82DB-FBA70277B88C}"/>
              </a:ext>
            </a:extLst>
          </p:cNvPr>
          <p:cNvSpPr txBox="1"/>
          <p:nvPr/>
        </p:nvSpPr>
        <p:spPr>
          <a:xfrm>
            <a:off x="6457950" y="3154492"/>
            <a:ext cx="26047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Number of parameters: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40,000*10+10 = 400,010 (!!!)</a:t>
            </a:r>
          </a:p>
        </p:txBody>
      </p:sp>
      <p:pic>
        <p:nvPicPr>
          <p:cNvPr id="159" name="Image 460">
            <a:extLst>
              <a:ext uri="{FF2B5EF4-FFF2-40B4-BE49-F238E27FC236}">
                <a16:creationId xmlns:a16="http://schemas.microsoft.com/office/drawing/2014/main" id="{EE6D716E-748A-497D-B734-D99690D4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13" y="2276460"/>
            <a:ext cx="2575242" cy="2575242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366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 algn="just">
              <a:buFont typeface="+mj-lt"/>
              <a:buAutoNum type="romanUcPeriod"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for image analysis</a:t>
            </a:r>
          </a:p>
          <a:p>
            <a:pPr marL="971550" lvl="1" indent="-514350" algn="just">
              <a:buFont typeface="+mj-lt"/>
              <a:buAutoNum type="romanUcPeriod"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convolutional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: Digit recognition 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1 : image classification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2 : 2D regression of bead positions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case 3 : Semantic segmentation of bacteria</a:t>
            </a:r>
          </a:p>
          <a:p>
            <a:pPr marL="1428750" lvl="2" indent="-514350" algn="just">
              <a:buFont typeface="+mj-lt"/>
              <a:buAutoNum type="romanLcPeriod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180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41</a:t>
            </a:fld>
            <a:endParaRPr lang="fr-FR"/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C7242DDA-FD00-4078-AEB8-CE7843EA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7950" y="3938813"/>
            <a:ext cx="1800000" cy="1800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Image 2">
            <a:extLst>
              <a:ext uri="{FF2B5EF4-FFF2-40B4-BE49-F238E27FC236}">
                <a16:creationId xmlns:a16="http://schemas.microsoft.com/office/drawing/2014/main" id="{74AEAA3F-4223-46EF-AB46-847E8F6C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1014" y="3938813"/>
            <a:ext cx="1802085" cy="1800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0B2B961-F164-4771-97F8-22F5F87EF86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6" name="Forme libre 1">
              <a:extLst>
                <a:ext uri="{FF2B5EF4-FFF2-40B4-BE49-F238E27FC236}">
                  <a16:creationId xmlns:a16="http://schemas.microsoft.com/office/drawing/2014/main" id="{A7BE3D8F-2E3B-4BD2-8F78-17E2A20426E9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B545F60-5E8C-41CF-8DA5-DE087905BFD6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Deep Learning applied to </a:t>
              </a:r>
              <a:r>
                <a:rPr lang="en-US" sz="2800" b="1" u="sng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semantic segmentation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500322E-CA7B-4BDC-8B3F-7FA565927D8A}"/>
              </a:ext>
            </a:extLst>
          </p:cNvPr>
          <p:cNvGrpSpPr/>
          <p:nvPr/>
        </p:nvGrpSpPr>
        <p:grpSpPr>
          <a:xfrm>
            <a:off x="304801" y="1119188"/>
            <a:ext cx="1290685" cy="2127188"/>
            <a:chOff x="276226" y="1119188"/>
            <a:chExt cx="1290685" cy="212718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DCD1CD9-DBD6-4601-8F10-261A8306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26" y="1119188"/>
              <a:ext cx="1290685" cy="180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EA32718-ACC2-4172-B388-622B3A15E529}"/>
                </a:ext>
              </a:extLst>
            </p:cNvPr>
            <p:cNvSpPr txBox="1"/>
            <p:nvPr/>
          </p:nvSpPr>
          <p:spPr>
            <a:xfrm>
              <a:off x="297990" y="2969377"/>
              <a:ext cx="1247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Sara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Rombouts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EC380DE-920E-4B0F-BB44-F6FC69F50E65}"/>
              </a:ext>
            </a:extLst>
          </p:cNvPr>
          <p:cNvGrpSpPr/>
          <p:nvPr/>
        </p:nvGrpSpPr>
        <p:grpSpPr>
          <a:xfrm>
            <a:off x="1694701" y="1119188"/>
            <a:ext cx="1583226" cy="2127188"/>
            <a:chOff x="1714642" y="1119188"/>
            <a:chExt cx="1583226" cy="2127188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F9968BF-6E43-45F9-9125-024EC665F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642" y="1119188"/>
              <a:ext cx="1583226" cy="180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FF5FAD0-200C-4877-97C3-901F70758C4B}"/>
                </a:ext>
              </a:extLst>
            </p:cNvPr>
            <p:cNvSpPr txBox="1"/>
            <p:nvPr/>
          </p:nvSpPr>
          <p:spPr>
            <a:xfrm>
              <a:off x="1714642" y="2969377"/>
              <a:ext cx="1503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Marcelo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Nöllmann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716D7B3-915B-414B-9243-8FD668051BC4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3713099" y="4838813"/>
            <a:ext cx="1844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86A8EF0-1C9A-45B1-A3B0-A86A502C3773}"/>
              </a:ext>
            </a:extLst>
          </p:cNvPr>
          <p:cNvSpPr txBox="1"/>
          <p:nvPr/>
        </p:nvSpPr>
        <p:spPr>
          <a:xfrm>
            <a:off x="3490912" y="4531036"/>
            <a:ext cx="2162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B903EFF-A515-4849-866C-416EBDB3CD53}"/>
              </a:ext>
            </a:extLst>
          </p:cNvPr>
          <p:cNvSpPr txBox="1"/>
          <p:nvPr/>
        </p:nvSpPr>
        <p:spPr>
          <a:xfrm>
            <a:off x="1783356" y="5796397"/>
            <a:ext cx="2057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Bright field image of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Myxococcus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xanthus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cells on an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agard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pad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B22132A-320D-4903-9E8D-64D06500669E}"/>
              </a:ext>
            </a:extLst>
          </p:cNvPr>
          <p:cNvGrpSpPr/>
          <p:nvPr/>
        </p:nvGrpSpPr>
        <p:grpSpPr>
          <a:xfrm>
            <a:off x="3405718" y="1119188"/>
            <a:ext cx="1585356" cy="2127188"/>
            <a:chOff x="3405718" y="1119188"/>
            <a:chExt cx="1585356" cy="2127188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508D455B-29FC-4874-8783-5DDC1A311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718" y="1119188"/>
              <a:ext cx="1585356" cy="180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2467EE0-69BE-4079-AFD8-A1628BCEA582}"/>
                </a:ext>
              </a:extLst>
            </p:cNvPr>
            <p:cNvSpPr txBox="1"/>
            <p:nvPr/>
          </p:nvSpPr>
          <p:spPr>
            <a:xfrm>
              <a:off x="3748940" y="2969377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JB Fiche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76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361"/>
            <a:ext cx="9141120" cy="717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2"/>
          <p:cNvSpPr/>
          <p:nvPr/>
        </p:nvSpPr>
        <p:spPr>
          <a:xfrm>
            <a:off x="957601" y="157321"/>
            <a:ext cx="722592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spc="-1" dirty="0" err="1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ConvNet</a:t>
            </a: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 applied to cell segmentation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5888161" y="6607081"/>
            <a:ext cx="3244320" cy="24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r">
              <a:defRPr/>
            </a:pPr>
            <a:r>
              <a:rPr lang="en-US" sz="1089" spc="-1">
                <a:solidFill>
                  <a:srgbClr val="000000"/>
                </a:solidFill>
                <a:ea typeface="Noto Sans CJK SC Regular"/>
              </a:rPr>
              <a:t>Van Valen et al. 2016. Plos Computational Biology</a:t>
            </a:r>
            <a:endParaRPr lang="en-US" sz="1089" spc="-1"/>
          </a:p>
        </p:txBody>
      </p:sp>
      <p:pic>
        <p:nvPicPr>
          <p:cNvPr id="12293" name="Imag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601" y="1112041"/>
            <a:ext cx="1980000" cy="1990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6" name="CustomShape 4"/>
          <p:cNvSpPr/>
          <p:nvPr/>
        </p:nvSpPr>
        <p:spPr>
          <a:xfrm>
            <a:off x="1516321" y="1604520"/>
            <a:ext cx="184320" cy="1843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1702081" y="1693081"/>
            <a:ext cx="1373760" cy="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6"/>
          <p:cNvSpPr/>
          <p:nvPr/>
        </p:nvSpPr>
        <p:spPr>
          <a:xfrm>
            <a:off x="3081600" y="1528201"/>
            <a:ext cx="541440" cy="3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>
              <a:defRPr/>
            </a:pPr>
            <a:r>
              <a:rPr lang="en-US" sz="1633" spc="-1" dirty="0" err="1">
                <a:solidFill>
                  <a:srgbClr val="000000"/>
                </a:solidFill>
                <a:latin typeface="Calibri"/>
              </a:rPr>
              <a:t>convNet</a:t>
            </a:r>
            <a:endParaRPr lang="en-US" sz="1633" spc="-1" dirty="0"/>
          </a:p>
        </p:txBody>
      </p:sp>
      <p:sp>
        <p:nvSpPr>
          <p:cNvPr id="169" name="CustomShape 7"/>
          <p:cNvSpPr/>
          <p:nvPr/>
        </p:nvSpPr>
        <p:spPr>
          <a:xfrm>
            <a:off x="1373761" y="1796041"/>
            <a:ext cx="476640" cy="21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>
              <a:defRPr/>
            </a:pPr>
            <a:r>
              <a:rPr lang="en-US" sz="907" spc="-1">
                <a:solidFill>
                  <a:srgbClr val="FFFFFF"/>
                </a:solidFill>
              </a:rPr>
              <a:t>31x31</a:t>
            </a:r>
            <a:endParaRPr lang="en-US" sz="907" spc="-1"/>
          </a:p>
        </p:txBody>
      </p:sp>
      <p:sp>
        <p:nvSpPr>
          <p:cNvPr id="170" name="CustomShape 8"/>
          <p:cNvSpPr/>
          <p:nvPr/>
        </p:nvSpPr>
        <p:spPr>
          <a:xfrm>
            <a:off x="1586881" y="1676521"/>
            <a:ext cx="43200" cy="41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58"/>
          <p:cNvSpPr/>
          <p:nvPr/>
        </p:nvSpPr>
        <p:spPr>
          <a:xfrm>
            <a:off x="4308255" y="1362601"/>
            <a:ext cx="1703521" cy="66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marL="259285" indent="-257653">
              <a:buClr>
                <a:srgbClr val="000000"/>
              </a:buClr>
              <a:buFont typeface="Arial"/>
              <a:buChar char="•"/>
              <a:defRPr/>
            </a:pPr>
            <a:r>
              <a:rPr lang="en-US" sz="14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boundary</a:t>
            </a:r>
            <a:endParaRPr lang="en-US" sz="14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9285" indent="-257653">
              <a:buClr>
                <a:srgbClr val="000000"/>
              </a:buClr>
              <a:buFont typeface="Arial"/>
              <a:buChar char="•"/>
              <a:defRPr/>
            </a:pPr>
            <a:r>
              <a:rPr lang="en-US" sz="14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interior</a:t>
            </a:r>
            <a:endParaRPr lang="en-US" sz="14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9285" indent="-257653">
              <a:buClr>
                <a:srgbClr val="000000"/>
              </a:buClr>
              <a:buFont typeface="Arial"/>
              <a:buChar char="•"/>
              <a:defRPr/>
            </a:pPr>
            <a:r>
              <a:rPr lang="en-US" sz="14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sz="14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06" name="Imag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39841" y="1110601"/>
            <a:ext cx="1991520" cy="199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BA838277-3FA1-4B91-94E4-5487A6F59813}"/>
              </a:ext>
            </a:extLst>
          </p:cNvPr>
          <p:cNvGrpSpPr/>
          <p:nvPr/>
        </p:nvGrpSpPr>
        <p:grpSpPr>
          <a:xfrm>
            <a:off x="71069" y="3535561"/>
            <a:ext cx="9234421" cy="3010320"/>
            <a:chOff x="71069" y="3535561"/>
            <a:chExt cx="9234421" cy="3010320"/>
          </a:xfrm>
        </p:grpSpPr>
        <p:sp>
          <p:nvSpPr>
            <p:cNvPr id="171" name="CustomShape 9"/>
            <p:cNvSpPr/>
            <p:nvPr/>
          </p:nvSpPr>
          <p:spPr>
            <a:xfrm>
              <a:off x="2157653" y="4915801"/>
              <a:ext cx="1434240" cy="1630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10"/>
            <p:cNvSpPr/>
            <p:nvPr/>
          </p:nvSpPr>
          <p:spPr>
            <a:xfrm>
              <a:off x="2659828" y="5310385"/>
              <a:ext cx="1058400" cy="1189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301" name="Group 11"/>
            <p:cNvGrpSpPr>
              <a:grpSpLocks/>
            </p:cNvGrpSpPr>
            <p:nvPr/>
          </p:nvGrpSpPr>
          <p:grpSpPr bwMode="auto">
            <a:xfrm>
              <a:off x="2393490" y="4015081"/>
              <a:ext cx="6912000" cy="2285280"/>
              <a:chOff x="2534400" y="4426560"/>
              <a:chExt cx="7619400" cy="2518920"/>
            </a:xfrm>
          </p:grpSpPr>
          <p:sp>
            <p:nvSpPr>
              <p:cNvPr id="174" name="CustomShape 12"/>
              <p:cNvSpPr/>
              <p:nvPr/>
            </p:nvSpPr>
            <p:spPr>
              <a:xfrm rot="19746600">
                <a:off x="2786793" y="4745592"/>
                <a:ext cx="1642933" cy="1438022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040">
                    <a:moveTo>
                      <a:pt x="3093" y="1"/>
                    </a:moveTo>
                    <a:lnTo>
                      <a:pt x="5922" y="0"/>
                    </a:lnTo>
                    <a:lnTo>
                      <a:pt x="2829" y="4039"/>
                    </a:lnTo>
                    <a:lnTo>
                      <a:pt x="0" y="4039"/>
                    </a:lnTo>
                    <a:lnTo>
                      <a:pt x="3093" y="1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60">
                <a:solidFill>
                  <a:srgbClr val="1B75B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" name="CustomShape 13"/>
              <p:cNvSpPr/>
              <p:nvPr/>
            </p:nvSpPr>
            <p:spPr>
              <a:xfrm>
                <a:off x="4285275" y="6491535"/>
                <a:ext cx="906391" cy="4539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81638" tIns="40819" rIns="81638" bIns="40819"/>
              <a:lstStyle/>
              <a:p>
                <a:pPr algn="ctr">
                  <a:defRPr/>
                </a:pPr>
                <a:r>
                  <a:rPr lang="en-US" sz="1100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32 filters</a:t>
                </a:r>
                <a:endParaRPr lang="en-US" sz="1100" spc="-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sz="1100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4x4</a:t>
                </a:r>
                <a:endParaRPr lang="en-US" sz="1100" spc="-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2325" name="Group 14"/>
              <p:cNvGrpSpPr>
                <a:grpSpLocks/>
              </p:cNvGrpSpPr>
              <p:nvPr/>
            </p:nvGrpSpPr>
            <p:grpSpPr bwMode="auto">
              <a:xfrm>
                <a:off x="3549600" y="4426560"/>
                <a:ext cx="2526120" cy="2077200"/>
                <a:chOff x="3549600" y="4426560"/>
                <a:chExt cx="2526120" cy="2077200"/>
              </a:xfrm>
            </p:grpSpPr>
            <p:sp>
              <p:nvSpPr>
                <p:cNvPr id="177" name="CustomShape 15"/>
                <p:cNvSpPr/>
                <p:nvPr/>
              </p:nvSpPr>
              <p:spPr>
                <a:xfrm rot="19746600">
                  <a:off x="3802713" y="4745592"/>
                  <a:ext cx="1641346" cy="1439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38160">
                  <a:solidFill>
                    <a:srgbClr val="00B05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78" name="CustomShape 16"/>
                <p:cNvSpPr/>
                <p:nvPr/>
              </p:nvSpPr>
              <p:spPr>
                <a:xfrm rot="19746600">
                  <a:off x="3991610" y="4745592"/>
                  <a:ext cx="1642934" cy="1439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38160">
                  <a:solidFill>
                    <a:schemeClr val="accent4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79" name="CustomShape 17"/>
                <p:cNvSpPr/>
                <p:nvPr/>
              </p:nvSpPr>
              <p:spPr>
                <a:xfrm rot="19746600">
                  <a:off x="4182095" y="4745592"/>
                  <a:ext cx="1641346" cy="1439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38160">
                  <a:solidFill>
                    <a:schemeClr val="accent2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2326" name="Group 18"/>
              <p:cNvGrpSpPr>
                <a:grpSpLocks/>
              </p:cNvGrpSpPr>
              <p:nvPr/>
            </p:nvGrpSpPr>
            <p:grpSpPr bwMode="auto">
              <a:xfrm>
                <a:off x="5139000" y="4686840"/>
                <a:ext cx="2367360" cy="1557000"/>
                <a:chOff x="5139000" y="4686840"/>
                <a:chExt cx="2367360" cy="1557000"/>
              </a:xfrm>
            </p:grpSpPr>
            <p:sp>
              <p:nvSpPr>
                <p:cNvPr id="181" name="CustomShape 19"/>
                <p:cNvSpPr/>
                <p:nvPr/>
              </p:nvSpPr>
              <p:spPr>
                <a:xfrm rot="19746600">
                  <a:off x="5328180" y="4926535"/>
                  <a:ext cx="1230216" cy="1077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38160">
                  <a:solidFill>
                    <a:srgbClr val="00B05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82" name="CustomShape 20"/>
                <p:cNvSpPr/>
                <p:nvPr/>
              </p:nvSpPr>
              <p:spPr>
                <a:xfrm rot="19746600">
                  <a:off x="5518665" y="4926535"/>
                  <a:ext cx="1230216" cy="1077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38160">
                  <a:solidFill>
                    <a:schemeClr val="accent4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83" name="CustomShape 21"/>
                <p:cNvSpPr/>
                <p:nvPr/>
              </p:nvSpPr>
              <p:spPr>
                <a:xfrm rot="19746600">
                  <a:off x="5707563" y="4926535"/>
                  <a:ext cx="1230215" cy="1077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38160">
                  <a:solidFill>
                    <a:srgbClr val="00B05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84" name="CustomShape 22"/>
                <p:cNvSpPr/>
                <p:nvPr/>
              </p:nvSpPr>
              <p:spPr>
                <a:xfrm rot="19746600">
                  <a:off x="5896460" y="4926535"/>
                  <a:ext cx="1230216" cy="1077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38160">
                  <a:solidFill>
                    <a:schemeClr val="accent4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85" name="CustomShape 23"/>
                <p:cNvSpPr/>
                <p:nvPr/>
              </p:nvSpPr>
              <p:spPr>
                <a:xfrm rot="19746600">
                  <a:off x="6085359" y="4926535"/>
                  <a:ext cx="1231803" cy="1077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38160">
                  <a:solidFill>
                    <a:schemeClr val="accent2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186" name="CustomShape 24"/>
              <p:cNvSpPr/>
              <p:nvPr/>
            </p:nvSpPr>
            <p:spPr>
              <a:xfrm>
                <a:off x="5678990" y="6491535"/>
                <a:ext cx="906391" cy="4539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81638" tIns="40819" rIns="81638" bIns="40819"/>
              <a:lstStyle/>
              <a:p>
                <a:pPr algn="ctr">
                  <a:defRPr/>
                </a:pPr>
                <a:r>
                  <a:rPr lang="en-US" sz="1100" spc="-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64 filters</a:t>
                </a:r>
                <a:endParaRPr lang="en-US" sz="1100" spc="-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sz="1100" spc="-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3x3</a:t>
                </a:r>
                <a:endParaRPr lang="en-US" sz="1100" spc="-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2328" name="Group 25"/>
              <p:cNvGrpSpPr>
                <a:grpSpLocks/>
              </p:cNvGrpSpPr>
              <p:nvPr/>
            </p:nvGrpSpPr>
            <p:grpSpPr bwMode="auto">
              <a:xfrm>
                <a:off x="6913080" y="4947120"/>
                <a:ext cx="1261800" cy="1037520"/>
                <a:chOff x="6913080" y="4947120"/>
                <a:chExt cx="1261800" cy="1037520"/>
              </a:xfrm>
            </p:grpSpPr>
            <p:sp>
              <p:nvSpPr>
                <p:cNvPr id="188" name="CustomShape 26"/>
                <p:cNvSpPr/>
                <p:nvPr/>
              </p:nvSpPr>
              <p:spPr>
                <a:xfrm rot="19746600">
                  <a:off x="7037783" y="5107478"/>
                  <a:ext cx="820673" cy="71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38160">
                  <a:solidFill>
                    <a:srgbClr val="00B05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89" name="CustomShape 27"/>
                <p:cNvSpPr/>
                <p:nvPr/>
              </p:nvSpPr>
              <p:spPr>
                <a:xfrm rot="19746600">
                  <a:off x="7228268" y="5107478"/>
                  <a:ext cx="819086" cy="71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38160">
                  <a:solidFill>
                    <a:schemeClr val="accent4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2329" name="Group 28"/>
              <p:cNvGrpSpPr>
                <a:grpSpLocks/>
              </p:cNvGrpSpPr>
              <p:nvPr/>
            </p:nvGrpSpPr>
            <p:grpSpPr bwMode="auto">
              <a:xfrm>
                <a:off x="7644960" y="4947120"/>
                <a:ext cx="1261800" cy="1037520"/>
                <a:chOff x="7644960" y="4947120"/>
                <a:chExt cx="1261800" cy="1037520"/>
              </a:xfrm>
            </p:grpSpPr>
            <p:sp>
              <p:nvSpPr>
                <p:cNvPr id="191" name="CustomShape 29"/>
                <p:cNvSpPr/>
                <p:nvPr/>
              </p:nvSpPr>
              <p:spPr>
                <a:xfrm rot="19746600">
                  <a:off x="7771151" y="5107478"/>
                  <a:ext cx="819086" cy="71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38160">
                  <a:solidFill>
                    <a:srgbClr val="00B050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92" name="CustomShape 30"/>
                <p:cNvSpPr/>
                <p:nvPr/>
              </p:nvSpPr>
              <p:spPr>
                <a:xfrm rot="19746600">
                  <a:off x="7960048" y="5107478"/>
                  <a:ext cx="819086" cy="71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38160">
                  <a:solidFill>
                    <a:schemeClr val="accent4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2330" name="Group 31"/>
              <p:cNvGrpSpPr>
                <a:grpSpLocks/>
              </p:cNvGrpSpPr>
              <p:nvPr/>
            </p:nvGrpSpPr>
            <p:grpSpPr bwMode="auto">
              <a:xfrm>
                <a:off x="8312760" y="4686840"/>
                <a:ext cx="1841040" cy="1557000"/>
                <a:chOff x="8312760" y="4686840"/>
                <a:chExt cx="1841040" cy="1557000"/>
              </a:xfrm>
            </p:grpSpPr>
            <p:sp>
              <p:nvSpPr>
                <p:cNvPr id="194" name="CustomShape 32"/>
                <p:cNvSpPr/>
                <p:nvPr/>
              </p:nvSpPr>
              <p:spPr>
                <a:xfrm rot="19746600">
                  <a:off x="8501343" y="4926535"/>
                  <a:ext cx="1231803" cy="1077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60"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95" name="CustomShape 33"/>
                <p:cNvSpPr/>
                <p:nvPr/>
              </p:nvSpPr>
              <p:spPr>
                <a:xfrm rot="19746600">
                  <a:off x="8733100" y="4926535"/>
                  <a:ext cx="1230215" cy="1077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3" h="4040">
                      <a:moveTo>
                        <a:pt x="3093" y="1"/>
                      </a:moveTo>
                      <a:lnTo>
                        <a:pt x="5922" y="0"/>
                      </a:lnTo>
                      <a:lnTo>
                        <a:pt x="2829" y="4039"/>
                      </a:lnTo>
                      <a:lnTo>
                        <a:pt x="0" y="4039"/>
                      </a:lnTo>
                      <a:lnTo>
                        <a:pt x="3093" y="1"/>
                      </a:ln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60">
                  <a:solidFill>
                    <a:schemeClr val="bg1">
                      <a:lumMod val="65000"/>
                    </a:schemeClr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196" name="CustomShape 34"/>
              <p:cNvSpPr/>
              <p:nvPr/>
            </p:nvSpPr>
            <p:spPr>
              <a:xfrm>
                <a:off x="7094929" y="6472488"/>
                <a:ext cx="892105" cy="4539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81638" tIns="40819" rIns="81638" bIns="40819"/>
              <a:lstStyle/>
              <a:p>
                <a:pPr algn="ctr">
                  <a:defRPr/>
                </a:pPr>
                <a:r>
                  <a:rPr lang="en-US" sz="1100" spc="-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128</a:t>
                </a:r>
                <a:endParaRPr lang="en-US" sz="1100" spc="-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sz="1100" spc="-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3x3</a:t>
                </a:r>
                <a:endParaRPr lang="en-US" sz="1100" spc="-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7" name="CustomShape 35"/>
              <p:cNvSpPr/>
              <p:nvPr/>
            </p:nvSpPr>
            <p:spPr>
              <a:xfrm>
                <a:off x="7682258" y="6470900"/>
                <a:ext cx="990522" cy="4539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81638" tIns="40819" rIns="81638" bIns="40819"/>
              <a:lstStyle/>
              <a:p>
                <a:pPr algn="ctr">
                  <a:defRPr/>
                </a:pPr>
                <a:r>
                  <a:rPr lang="en-US" sz="1100" spc="-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200</a:t>
                </a:r>
                <a:endParaRPr lang="en-US" sz="1100" spc="-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sz="1100" spc="-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3x3</a:t>
                </a:r>
                <a:endParaRPr lang="en-US" sz="1100" spc="-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CustomShape 36"/>
              <p:cNvSpPr/>
              <p:nvPr/>
            </p:nvSpPr>
            <p:spPr>
              <a:xfrm>
                <a:off x="3550320" y="5470951"/>
                <a:ext cx="6714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" name="Line 37"/>
              <p:cNvSpPr/>
              <p:nvPr/>
            </p:nvSpPr>
            <p:spPr>
              <a:xfrm>
                <a:off x="5329768" y="4426560"/>
                <a:ext cx="876231" cy="260304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" name="Line 38"/>
              <p:cNvSpPr/>
              <p:nvPr/>
            </p:nvSpPr>
            <p:spPr>
              <a:xfrm>
                <a:off x="4661482" y="4829714"/>
                <a:ext cx="1038143" cy="177769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" name="Line 39"/>
              <p:cNvSpPr/>
              <p:nvPr/>
            </p:nvSpPr>
            <p:spPr>
              <a:xfrm flipV="1">
                <a:off x="4655133" y="6247103"/>
                <a:ext cx="1044493" cy="244432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" name="Line 40"/>
              <p:cNvSpPr/>
              <p:nvPr/>
            </p:nvSpPr>
            <p:spPr>
              <a:xfrm flipV="1">
                <a:off x="5336117" y="6013781"/>
                <a:ext cx="366683" cy="87298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Line 41"/>
              <p:cNvSpPr/>
              <p:nvPr/>
            </p:nvSpPr>
            <p:spPr>
              <a:xfrm>
                <a:off x="6940953" y="4686864"/>
                <a:ext cx="641300" cy="260304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Line 42"/>
              <p:cNvSpPr/>
              <p:nvPr/>
            </p:nvSpPr>
            <p:spPr>
              <a:xfrm>
                <a:off x="6431406" y="5007483"/>
                <a:ext cx="860357" cy="146024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Line 43"/>
              <p:cNvSpPr/>
              <p:nvPr/>
            </p:nvSpPr>
            <p:spPr>
              <a:xfrm flipV="1">
                <a:off x="6429818" y="5986799"/>
                <a:ext cx="823848" cy="260304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Line 44"/>
              <p:cNvSpPr/>
              <p:nvPr/>
            </p:nvSpPr>
            <p:spPr>
              <a:xfrm flipV="1">
                <a:off x="6940953" y="5864582"/>
                <a:ext cx="315888" cy="63489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920FE0F6-0CC9-4983-8371-31F212E39364}"/>
                </a:ext>
              </a:extLst>
            </p:cNvPr>
            <p:cNvGrpSpPr/>
            <p:nvPr/>
          </p:nvGrpSpPr>
          <p:grpSpPr>
            <a:xfrm>
              <a:off x="71069" y="4310417"/>
              <a:ext cx="2963079" cy="1304640"/>
              <a:chOff x="61658" y="4486301"/>
              <a:chExt cx="2963079" cy="1304640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B055BCCF-6D3E-44FC-BDF4-5DF22F33B01A}"/>
                  </a:ext>
                </a:extLst>
              </p:cNvPr>
              <p:cNvGrpSpPr/>
              <p:nvPr/>
            </p:nvGrpSpPr>
            <p:grpSpPr>
              <a:xfrm>
                <a:off x="198720" y="4583881"/>
                <a:ext cx="2826017" cy="1156380"/>
                <a:chOff x="198720" y="4583881"/>
                <a:chExt cx="2826017" cy="1156380"/>
              </a:xfrm>
            </p:grpSpPr>
            <p:grpSp>
              <p:nvGrpSpPr>
                <p:cNvPr id="9" name="Groupe 8">
                  <a:extLst>
                    <a:ext uri="{FF2B5EF4-FFF2-40B4-BE49-F238E27FC236}">
                      <a16:creationId xmlns:a16="http://schemas.microsoft.com/office/drawing/2014/main" id="{83F49964-6112-40B3-83FC-A5EC176CB56C}"/>
                    </a:ext>
                  </a:extLst>
                </p:cNvPr>
                <p:cNvGrpSpPr/>
                <p:nvPr/>
              </p:nvGrpSpPr>
              <p:grpSpPr>
                <a:xfrm>
                  <a:off x="198720" y="4583881"/>
                  <a:ext cx="1798561" cy="211680"/>
                  <a:chOff x="198720" y="4583881"/>
                  <a:chExt cx="1798561" cy="211680"/>
                </a:xfrm>
              </p:grpSpPr>
              <p:sp>
                <p:nvSpPr>
                  <p:cNvPr id="208" name="CustomShape 46"/>
                  <p:cNvSpPr/>
                  <p:nvPr/>
                </p:nvSpPr>
                <p:spPr bwMode="auto">
                  <a:xfrm>
                    <a:off x="198720" y="4599721"/>
                    <a:ext cx="270720" cy="180000"/>
                  </a:xfrm>
                  <a:prstGeom prst="rect">
                    <a:avLst/>
                  </a:prstGeom>
                  <a:solidFill>
                    <a:srgbClr val="729FCF">
                      <a:alpha val="50000"/>
                    </a:srgbClr>
                  </a:solidFill>
                  <a:ln w="29160">
                    <a:solidFill>
                      <a:schemeClr val="accent1">
                        <a:lumMod val="75000"/>
                      </a:schemeClr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09" name="CustomShape 47"/>
                  <p:cNvSpPr/>
                  <p:nvPr/>
                </p:nvSpPr>
                <p:spPr bwMode="auto">
                  <a:xfrm>
                    <a:off x="515521" y="4583881"/>
                    <a:ext cx="1481760" cy="2116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81638" tIns="40819" rIns="81638" bIns="40819" anchor="ctr"/>
                  <a:lstStyle/>
                  <a:p>
                    <a:pPr>
                      <a:defRPr/>
                    </a:pPr>
                    <a:r>
                      <a:rPr lang="en-US" sz="1200" spc="-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Input layer</a:t>
                    </a:r>
                    <a:endParaRPr lang="en-US" sz="1200" spc="-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" name="Groupe 9">
                  <a:extLst>
                    <a:ext uri="{FF2B5EF4-FFF2-40B4-BE49-F238E27FC236}">
                      <a16:creationId xmlns:a16="http://schemas.microsoft.com/office/drawing/2014/main" id="{F8A8E38A-D801-4984-84F6-3FDAABCB4475}"/>
                    </a:ext>
                  </a:extLst>
                </p:cNvPr>
                <p:cNvGrpSpPr/>
                <p:nvPr/>
              </p:nvGrpSpPr>
              <p:grpSpPr>
                <a:xfrm>
                  <a:off x="198720" y="4827406"/>
                  <a:ext cx="1841331" cy="180001"/>
                  <a:chOff x="198720" y="4815721"/>
                  <a:chExt cx="1841331" cy="180001"/>
                </a:xfrm>
              </p:grpSpPr>
              <p:sp>
                <p:nvSpPr>
                  <p:cNvPr id="210" name="CustomShape 48"/>
                  <p:cNvSpPr/>
                  <p:nvPr/>
                </p:nvSpPr>
                <p:spPr bwMode="auto">
                  <a:xfrm>
                    <a:off x="198720" y="4815721"/>
                    <a:ext cx="270720" cy="180001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29160">
                    <a:solidFill>
                      <a:srgbClr val="009353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11" name="CustomShape 49"/>
                  <p:cNvSpPr/>
                  <p:nvPr/>
                </p:nvSpPr>
                <p:spPr bwMode="auto">
                  <a:xfrm>
                    <a:off x="515521" y="4818601"/>
                    <a:ext cx="1524530" cy="1742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81638" tIns="40819" rIns="81638" bIns="40819" anchor="ctr"/>
                  <a:lstStyle/>
                  <a:p>
                    <a:pPr>
                      <a:defRPr/>
                    </a:pPr>
                    <a:r>
                      <a:rPr lang="en-US" sz="1200" spc="-1" dirty="0" err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Convultional</a:t>
                    </a:r>
                    <a:r>
                      <a:rPr lang="en-US" sz="1200" spc="-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layer</a:t>
                    </a:r>
                    <a:endParaRPr lang="en-US" sz="1200" spc="-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F77C5283-CB95-477E-A53C-FD20645F9ACB}"/>
                    </a:ext>
                  </a:extLst>
                </p:cNvPr>
                <p:cNvGrpSpPr/>
                <p:nvPr/>
              </p:nvGrpSpPr>
              <p:grpSpPr>
                <a:xfrm>
                  <a:off x="198720" y="5029727"/>
                  <a:ext cx="1890189" cy="231840"/>
                  <a:chOff x="198720" y="5008021"/>
                  <a:chExt cx="1890189" cy="231840"/>
                </a:xfrm>
              </p:grpSpPr>
              <p:sp>
                <p:nvSpPr>
                  <p:cNvPr id="212" name="CustomShape 50"/>
                  <p:cNvSpPr/>
                  <p:nvPr/>
                </p:nvSpPr>
                <p:spPr bwMode="auto">
                  <a:xfrm>
                    <a:off x="198720" y="5033941"/>
                    <a:ext cx="270720" cy="18000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9160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13" name="CustomShape 51"/>
                  <p:cNvSpPr/>
                  <p:nvPr/>
                </p:nvSpPr>
                <p:spPr bwMode="auto">
                  <a:xfrm>
                    <a:off x="515521" y="5008021"/>
                    <a:ext cx="1573388" cy="2318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81638" tIns="40819" rIns="81638" bIns="40819" anchor="ctr"/>
                  <a:lstStyle/>
                  <a:p>
                    <a:pPr>
                      <a:defRPr/>
                    </a:pPr>
                    <a:r>
                      <a:rPr lang="en-US" sz="1200" spc="-1" dirty="0" err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ReLU</a:t>
                    </a:r>
                    <a:r>
                      <a:rPr lang="en-US" sz="1200" spc="-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layer</a:t>
                    </a:r>
                    <a:endParaRPr lang="en-US" sz="1200" spc="-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1" name="Groupe 10">
                  <a:extLst>
                    <a:ext uri="{FF2B5EF4-FFF2-40B4-BE49-F238E27FC236}">
                      <a16:creationId xmlns:a16="http://schemas.microsoft.com/office/drawing/2014/main" id="{C793674D-8796-4B02-9BF9-02BB406848C4}"/>
                    </a:ext>
                  </a:extLst>
                </p:cNvPr>
                <p:cNvGrpSpPr/>
                <p:nvPr/>
              </p:nvGrpSpPr>
              <p:grpSpPr>
                <a:xfrm>
                  <a:off x="198720" y="5264837"/>
                  <a:ext cx="2096885" cy="233940"/>
                  <a:chOff x="198720" y="5239861"/>
                  <a:chExt cx="2096885" cy="233940"/>
                </a:xfrm>
              </p:grpSpPr>
              <p:sp>
                <p:nvSpPr>
                  <p:cNvPr id="214" name="CustomShape 52"/>
                  <p:cNvSpPr/>
                  <p:nvPr/>
                </p:nvSpPr>
                <p:spPr bwMode="auto">
                  <a:xfrm>
                    <a:off x="198720" y="5266111"/>
                    <a:ext cx="270720" cy="18144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9160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15" name="CustomShape 53"/>
                  <p:cNvSpPr/>
                  <p:nvPr/>
                </p:nvSpPr>
                <p:spPr bwMode="auto">
                  <a:xfrm>
                    <a:off x="516961" y="5239861"/>
                    <a:ext cx="1778644" cy="233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81638" tIns="40819" rIns="81638" bIns="40819" anchor="ctr"/>
                  <a:lstStyle/>
                  <a:p>
                    <a:pPr>
                      <a:defRPr/>
                    </a:pPr>
                    <a:r>
                      <a:rPr lang="en-US" sz="1200" spc="-1" dirty="0" err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MaxPooling</a:t>
                    </a:r>
                    <a:r>
                      <a:rPr lang="en-US" sz="1200" spc="-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layer</a:t>
                    </a:r>
                    <a:endParaRPr lang="en-US" sz="1200" spc="-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2657FCF2-C409-4D41-899B-7EA00AFD3E18}"/>
                    </a:ext>
                  </a:extLst>
                </p:cNvPr>
                <p:cNvGrpSpPr/>
                <p:nvPr/>
              </p:nvGrpSpPr>
              <p:grpSpPr>
                <a:xfrm>
                  <a:off x="198720" y="5492521"/>
                  <a:ext cx="2826017" cy="247740"/>
                  <a:chOff x="198720" y="5492521"/>
                  <a:chExt cx="2826017" cy="247740"/>
                </a:xfrm>
              </p:grpSpPr>
              <p:sp>
                <p:nvSpPr>
                  <p:cNvPr id="216" name="CustomShape 54"/>
                  <p:cNvSpPr/>
                  <p:nvPr/>
                </p:nvSpPr>
                <p:spPr bwMode="auto">
                  <a:xfrm>
                    <a:off x="198720" y="5525671"/>
                    <a:ext cx="270720" cy="1814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9160">
                    <a:solidFill>
                      <a:schemeClr val="bg1">
                        <a:lumMod val="65000"/>
                      </a:schemeClr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17" name="CustomShape 55"/>
                  <p:cNvSpPr/>
                  <p:nvPr/>
                </p:nvSpPr>
                <p:spPr bwMode="auto">
                  <a:xfrm>
                    <a:off x="516961" y="5492521"/>
                    <a:ext cx="2507776" cy="2477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81638" tIns="40819" rIns="81638" bIns="40819" anchor="ctr"/>
                  <a:lstStyle/>
                  <a:p>
                    <a:pPr>
                      <a:defRPr/>
                    </a:pPr>
                    <a:r>
                      <a:rPr lang="en-US" sz="1200" spc="-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Fully connected layer + </a:t>
                    </a:r>
                    <a:r>
                      <a:rPr lang="en-US" sz="1200" spc="-1" dirty="0" err="1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softMAX</a:t>
                    </a:r>
                    <a:endParaRPr lang="en-US" sz="1200" spc="-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18" name="CustomShape 56"/>
              <p:cNvSpPr/>
              <p:nvPr/>
            </p:nvSpPr>
            <p:spPr bwMode="auto">
              <a:xfrm>
                <a:off x="61658" y="4486301"/>
                <a:ext cx="2792640" cy="1304640"/>
              </a:xfrm>
              <a:prstGeom prst="roundRect">
                <a:avLst>
                  <a:gd name="adj" fmla="val 16667"/>
                </a:avLst>
              </a:prstGeom>
              <a:noFill/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23" name="CustomShape 60"/>
            <p:cNvSpPr/>
            <p:nvPr/>
          </p:nvSpPr>
          <p:spPr>
            <a:xfrm>
              <a:off x="2878561" y="3570121"/>
              <a:ext cx="792000" cy="24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/>
            <a:lstStyle/>
            <a:p>
              <a:pPr algn="ctr">
                <a:defRPr/>
              </a:pPr>
              <a:r>
                <a:rPr lang="en-US" sz="11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31x31px</a:t>
              </a:r>
              <a:endParaRPr lang="en-US" sz="11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CustomShape 61"/>
            <p:cNvSpPr/>
            <p:nvPr/>
          </p:nvSpPr>
          <p:spPr>
            <a:xfrm>
              <a:off x="3886561" y="3535561"/>
              <a:ext cx="921600" cy="411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/>
            <a:lstStyle/>
            <a:p>
              <a:pPr algn="ctr">
                <a:defRPr/>
              </a:pPr>
              <a:r>
                <a:rPr lang="en-US" sz="1100" spc="-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32x32px</a:t>
              </a:r>
              <a:endParaRPr lang="en-US" sz="1100" spc="-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1100" spc="-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544 weights</a:t>
              </a:r>
              <a:endParaRPr lang="en-US" sz="1100" spc="-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CustomShape 62"/>
            <p:cNvSpPr/>
            <p:nvPr/>
          </p:nvSpPr>
          <p:spPr>
            <a:xfrm>
              <a:off x="5222881" y="3541321"/>
              <a:ext cx="1137600" cy="411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/>
            <a:lstStyle/>
            <a:p>
              <a:pPr algn="ctr">
                <a:defRPr/>
              </a:pPr>
              <a:r>
                <a:rPr lang="en-US" sz="1100" spc="-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16x16px</a:t>
              </a:r>
              <a:endParaRPr lang="en-US" sz="1100" spc="-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1100" spc="-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18,496 weights</a:t>
              </a:r>
              <a:endParaRPr lang="en-US" sz="1100" spc="-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CustomShape 63"/>
            <p:cNvSpPr/>
            <p:nvPr/>
          </p:nvSpPr>
          <p:spPr>
            <a:xfrm>
              <a:off x="6639841" y="3535561"/>
              <a:ext cx="1203840" cy="411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/>
            <a:lstStyle/>
            <a:p>
              <a:pPr algn="ctr">
                <a:defRPr/>
              </a:pPr>
              <a:r>
                <a:rPr lang="en-US" sz="1100" spc="-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8x8px</a:t>
              </a:r>
              <a:endParaRPr lang="en-US" sz="1100" spc="-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1100" spc="-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304,456 weights</a:t>
              </a:r>
              <a:endParaRPr lang="en-US" sz="1100" spc="-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CustomShape 64"/>
            <p:cNvSpPr/>
            <p:nvPr/>
          </p:nvSpPr>
          <p:spPr>
            <a:xfrm>
              <a:off x="7845120" y="3541321"/>
              <a:ext cx="1296000" cy="411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/>
            <a:lstStyle/>
            <a:p>
              <a:pPr algn="ctr">
                <a:defRPr/>
              </a:pPr>
              <a:r>
                <a:rPr lang="en-US" sz="11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FC</a:t>
              </a:r>
              <a:endParaRPr lang="en-US" sz="11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sz="11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2,561,000 weights</a:t>
              </a:r>
              <a:endParaRPr lang="en-US" sz="11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F3793EE7-A233-4269-B5DE-1EC746561676}"/>
              </a:ext>
            </a:extLst>
          </p:cNvPr>
          <p:cNvCxnSpPr>
            <a:cxnSpLocks/>
          </p:cNvCxnSpPr>
          <p:nvPr/>
        </p:nvCxnSpPr>
        <p:spPr>
          <a:xfrm>
            <a:off x="3962400" y="1693081"/>
            <a:ext cx="3352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ABE6AEAC-76BD-4D13-BE20-2E27F5050BE9}"/>
              </a:ext>
            </a:extLst>
          </p:cNvPr>
          <p:cNvCxnSpPr>
            <a:cxnSpLocks/>
          </p:cNvCxnSpPr>
          <p:nvPr/>
        </p:nvCxnSpPr>
        <p:spPr>
          <a:xfrm>
            <a:off x="5785198" y="1693081"/>
            <a:ext cx="679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Image 3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561" y="1361161"/>
            <a:ext cx="5009760" cy="5009760"/>
          </a:xfrm>
          <a:prstGeom prst="rect">
            <a:avLst/>
          </a:prstGeom>
          <a:noFill/>
          <a:ln w="29160">
            <a:solidFill>
              <a:srgbClr val="111111"/>
            </a:solidFill>
            <a:round/>
            <a:headEnd/>
            <a:tailEnd/>
          </a:ln>
        </p:spPr>
      </p:pic>
      <p:sp>
        <p:nvSpPr>
          <p:cNvPr id="338" name="CustomShape 1"/>
          <p:cNvSpPr/>
          <p:nvPr/>
        </p:nvSpPr>
        <p:spPr>
          <a:xfrm>
            <a:off x="4321" y="-3960"/>
            <a:ext cx="9142560" cy="7171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2"/>
          <p:cNvSpPr/>
          <p:nvPr/>
        </p:nvSpPr>
        <p:spPr>
          <a:xfrm>
            <a:off x="963361" y="153001"/>
            <a:ext cx="72244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Main drawback of </a:t>
            </a:r>
            <a:r>
              <a:rPr lang="en-US" sz="2800" spc="-1" dirty="0" err="1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convNet</a:t>
            </a: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 : the speed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4271041" y="1436041"/>
            <a:ext cx="113760" cy="113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4435201" y="1492921"/>
            <a:ext cx="1213920" cy="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>
            <a:off x="5794132" y="1328041"/>
            <a:ext cx="541440" cy="3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1451" spc="-1" dirty="0" err="1">
                <a:solidFill>
                  <a:srgbClr val="000000"/>
                </a:solidFill>
                <a:latin typeface="+mj-lt"/>
              </a:rPr>
              <a:t>convNet</a:t>
            </a:r>
            <a:endParaRPr lang="en-US" sz="1451" spc="-1" dirty="0">
              <a:latin typeface="+mj-lt"/>
            </a:endParaRPr>
          </a:p>
        </p:txBody>
      </p:sp>
      <p:sp>
        <p:nvSpPr>
          <p:cNvPr id="343" name="CustomShape 6"/>
          <p:cNvSpPr/>
          <p:nvPr/>
        </p:nvSpPr>
        <p:spPr>
          <a:xfrm>
            <a:off x="4096801" y="1518120"/>
            <a:ext cx="475200" cy="21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1270" spc="-1" dirty="0">
                <a:solidFill>
                  <a:srgbClr val="FFFFFF"/>
                </a:solidFill>
              </a:rPr>
              <a:t>31x31</a:t>
            </a:r>
            <a:endParaRPr lang="en-US" sz="1089" spc="-1" dirty="0"/>
          </a:p>
        </p:txBody>
      </p:sp>
      <p:sp>
        <p:nvSpPr>
          <p:cNvPr id="344" name="CustomShape 7"/>
          <p:cNvSpPr/>
          <p:nvPr/>
        </p:nvSpPr>
        <p:spPr>
          <a:xfrm>
            <a:off x="4307041" y="1472041"/>
            <a:ext cx="41760" cy="41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8"/>
          <p:cNvSpPr/>
          <p:nvPr/>
        </p:nvSpPr>
        <p:spPr>
          <a:xfrm>
            <a:off x="2221921" y="4971240"/>
            <a:ext cx="1435680" cy="16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9"/>
          <p:cNvSpPr/>
          <p:nvPr/>
        </p:nvSpPr>
        <p:spPr>
          <a:xfrm>
            <a:off x="2761921" y="5411881"/>
            <a:ext cx="1058400" cy="118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11"/>
          <p:cNvSpPr/>
          <p:nvPr/>
        </p:nvSpPr>
        <p:spPr>
          <a:xfrm>
            <a:off x="7418881" y="1162441"/>
            <a:ext cx="1487520" cy="66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marL="259285" indent="-257653">
              <a:buClr>
                <a:srgbClr val="000000"/>
              </a:buClr>
              <a:buFont typeface="Arial"/>
              <a:buChar char="•"/>
              <a:defRPr/>
            </a:pPr>
            <a:r>
              <a:rPr lang="en-US" sz="1270" spc="-1" dirty="0">
                <a:solidFill>
                  <a:srgbClr val="000000"/>
                </a:solidFill>
              </a:rPr>
              <a:t>Cell boundary</a:t>
            </a:r>
            <a:endParaRPr lang="en-US" sz="1270" spc="-1" dirty="0"/>
          </a:p>
          <a:p>
            <a:pPr marL="259285" indent="-257653">
              <a:buClr>
                <a:srgbClr val="000000"/>
              </a:buClr>
              <a:buFont typeface="Arial"/>
              <a:buChar char="•"/>
              <a:defRPr/>
            </a:pPr>
            <a:r>
              <a:rPr lang="en-US" sz="1270" spc="-1" dirty="0">
                <a:solidFill>
                  <a:srgbClr val="000000"/>
                </a:solidFill>
              </a:rPr>
              <a:t>Cell interior</a:t>
            </a:r>
            <a:endParaRPr lang="en-US" sz="1270" spc="-1" dirty="0"/>
          </a:p>
          <a:p>
            <a:pPr marL="259285" indent="-257653">
              <a:buClr>
                <a:srgbClr val="000000"/>
              </a:buClr>
              <a:buFont typeface="Arial"/>
              <a:buChar char="•"/>
              <a:defRPr/>
            </a:pPr>
            <a:r>
              <a:rPr lang="en-US" sz="1270" spc="-1" dirty="0">
                <a:solidFill>
                  <a:srgbClr val="000000"/>
                </a:solidFill>
              </a:rPr>
              <a:t>Background</a:t>
            </a:r>
            <a:endParaRPr lang="en-US" sz="1270" spc="-1" dirty="0"/>
          </a:p>
        </p:txBody>
      </p:sp>
      <p:sp>
        <p:nvSpPr>
          <p:cNvPr id="349" name="CustomShape 12"/>
          <p:cNvSpPr/>
          <p:nvPr/>
        </p:nvSpPr>
        <p:spPr>
          <a:xfrm>
            <a:off x="6495178" y="1251505"/>
            <a:ext cx="99504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algn="ctr">
              <a:defRPr/>
            </a:pPr>
            <a:r>
              <a:rPr lang="en-US" sz="1089" spc="-1" dirty="0">
                <a:solidFill>
                  <a:srgbClr val="000000"/>
                </a:solidFill>
              </a:rPr>
              <a:t>classification</a:t>
            </a:r>
            <a:endParaRPr lang="en-US" sz="1089" spc="-1" dirty="0"/>
          </a:p>
        </p:txBody>
      </p:sp>
      <p:sp>
        <p:nvSpPr>
          <p:cNvPr id="350" name="CustomShape 13"/>
          <p:cNvSpPr/>
          <p:nvPr/>
        </p:nvSpPr>
        <p:spPr>
          <a:xfrm>
            <a:off x="1656000" y="1075320"/>
            <a:ext cx="20736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algn="ctr">
              <a:defRPr/>
            </a:pPr>
            <a:r>
              <a:rPr lang="en-US" sz="1633" spc="-1" dirty="0">
                <a:solidFill>
                  <a:srgbClr val="000000"/>
                </a:solidFill>
              </a:rPr>
              <a:t>2048x2048 pixels</a:t>
            </a:r>
            <a:endParaRPr lang="en-US" sz="1633" spc="-1" dirty="0"/>
          </a:p>
        </p:txBody>
      </p:sp>
      <p:pic>
        <p:nvPicPr>
          <p:cNvPr id="15376" name="Image 3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9921" y="1749961"/>
            <a:ext cx="571680" cy="5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2" name="CustomShape 14"/>
          <p:cNvSpPr/>
          <p:nvPr/>
        </p:nvSpPr>
        <p:spPr>
          <a:xfrm>
            <a:off x="6867361" y="1901160"/>
            <a:ext cx="49680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algn="ctr">
              <a:defRPr/>
            </a:pPr>
            <a:r>
              <a:rPr lang="en-US" sz="1089" spc="-1">
                <a:solidFill>
                  <a:srgbClr val="000000"/>
                </a:solidFill>
              </a:rPr>
              <a:t>&gt;4M</a:t>
            </a:r>
            <a:endParaRPr lang="en-US" sz="1089" spc="-1"/>
          </a:p>
        </p:txBody>
      </p:sp>
      <p:pic>
        <p:nvPicPr>
          <p:cNvPr id="15378" name="Image 3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3761" y="2397961"/>
            <a:ext cx="2844000" cy="284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4" name="CustomShape 15"/>
          <p:cNvSpPr/>
          <p:nvPr/>
        </p:nvSpPr>
        <p:spPr>
          <a:xfrm>
            <a:off x="5486446" y="5241960"/>
            <a:ext cx="320112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algn="ctr">
              <a:defRPr/>
            </a:pPr>
            <a:r>
              <a:rPr lang="en-US" sz="1270" b="1" spc="-1" dirty="0">
                <a:solidFill>
                  <a:srgbClr val="000000"/>
                </a:solidFill>
              </a:rPr>
              <a:t>~15 minutes to segment a single image</a:t>
            </a:r>
            <a:endParaRPr lang="en-US" sz="1270" spc="-1" dirty="0"/>
          </a:p>
        </p:txBody>
      </p:sp>
      <p:pic>
        <p:nvPicPr>
          <p:cNvPr id="15380" name="Image 3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9921" y="5505481"/>
            <a:ext cx="571680" cy="56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6" name="CustomShape 16"/>
          <p:cNvSpPr/>
          <p:nvPr/>
        </p:nvSpPr>
        <p:spPr>
          <a:xfrm>
            <a:off x="6851521" y="5669641"/>
            <a:ext cx="496800" cy="2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algn="ctr">
              <a:defRPr/>
            </a:pPr>
            <a:r>
              <a:rPr lang="en-US" sz="1089" spc="-1">
                <a:solidFill>
                  <a:srgbClr val="000000"/>
                </a:solidFill>
              </a:rPr>
              <a:t>&gt;500</a:t>
            </a:r>
            <a:endParaRPr lang="en-US" sz="1089" spc="-1"/>
          </a:p>
        </p:txBody>
      </p:sp>
      <p:sp>
        <p:nvSpPr>
          <p:cNvPr id="357" name="CustomShape 17"/>
          <p:cNvSpPr/>
          <p:nvPr/>
        </p:nvSpPr>
        <p:spPr>
          <a:xfrm>
            <a:off x="5705281" y="6156361"/>
            <a:ext cx="2819520" cy="3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algn="ctr">
              <a:defRPr/>
            </a:pPr>
            <a:r>
              <a:rPr lang="en-US" sz="1270" b="1" spc="-1" dirty="0">
                <a:solidFill>
                  <a:srgbClr val="000000"/>
                </a:solidFill>
              </a:rPr>
              <a:t>~5 days to analyze an experiment…</a:t>
            </a:r>
            <a:endParaRPr lang="en-US" sz="1270" spc="-1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4D32BF57-61EF-4051-A6C2-A4F4CF91C0CC}"/>
              </a:ext>
            </a:extLst>
          </p:cNvPr>
          <p:cNvCxnSpPr>
            <a:cxnSpLocks/>
          </p:cNvCxnSpPr>
          <p:nvPr/>
        </p:nvCxnSpPr>
        <p:spPr>
          <a:xfrm>
            <a:off x="6495178" y="1492855"/>
            <a:ext cx="923703" cy="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321" y="-3960"/>
            <a:ext cx="9142560" cy="7171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2"/>
          <p:cNvSpPr/>
          <p:nvPr/>
        </p:nvSpPr>
        <p:spPr>
          <a:xfrm>
            <a:off x="963361" y="153001"/>
            <a:ext cx="72244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Fully convolutional neural network : FCNN - </a:t>
            </a:r>
            <a:r>
              <a:rPr lang="en-US" sz="2800" spc="-1" dirty="0" err="1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SegNet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401280" y="6552360"/>
            <a:ext cx="5742720" cy="28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r">
              <a:defRPr/>
            </a:pPr>
            <a:r>
              <a:rPr lang="en-US" sz="1089" spc="-1">
                <a:solidFill>
                  <a:srgbClr val="000000"/>
                </a:solidFill>
                <a:ea typeface="Noto Sans CJK SC Regular"/>
              </a:rPr>
              <a:t>Badrinarayanan et al. IEEE 2016 – Noh et al. ArXiv 2015 – Ronnerberger et al. ArXiv 2015</a:t>
            </a:r>
            <a:endParaRPr lang="en-US" sz="1089" spc="-1"/>
          </a:p>
        </p:txBody>
      </p:sp>
      <p:sp>
        <p:nvSpPr>
          <p:cNvPr id="364" name="CustomShape 4"/>
          <p:cNvSpPr/>
          <p:nvPr/>
        </p:nvSpPr>
        <p:spPr>
          <a:xfrm>
            <a:off x="314325" y="4216230"/>
            <a:ext cx="8515350" cy="2022645"/>
          </a:xfrm>
          <a:prstGeom prst="rect">
            <a:avLst/>
          </a:prstGeom>
          <a:solidFill>
            <a:srgbClr val="EEEEEE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128" tIns="49309" rIns="90128" bIns="49309"/>
          <a:lstStyle/>
          <a:p>
            <a:pPr>
              <a:defRPr/>
            </a:pPr>
            <a:r>
              <a:rPr lang="en-US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type of neural network architecture has many advantages:</a:t>
            </a:r>
            <a:endParaRPr lang="en-US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1867" lvl="1" indent="-195280">
              <a:buClr>
                <a:srgbClr val="000000"/>
              </a:buClr>
              <a:buSzPct val="45000"/>
              <a:buFont typeface="Wingdings" charset="2"/>
              <a:buChar char=""/>
              <a:defRPr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to implement</a:t>
            </a:r>
            <a:endParaRPr lang="en-US" sz="1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1867" lvl="1" indent="-195280">
              <a:buClr>
                <a:srgbClr val="000000"/>
              </a:buClr>
              <a:buSzPct val="45000"/>
              <a:buFont typeface="Wingdings" charset="2"/>
              <a:buChar char=""/>
              <a:defRPr/>
            </a:pP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endParaRPr lang="en-US" sz="1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1867" lvl="1" indent="-195280">
              <a:buClr>
                <a:srgbClr val="000000"/>
              </a:buClr>
              <a:buSzPct val="45000"/>
              <a:buFont typeface="Wingdings" charset="2"/>
              <a:buChar char=""/>
              <a:defRPr/>
            </a:pP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heavy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memory since no fully connected layers</a:t>
            </a:r>
            <a:endParaRPr lang="en-US" sz="1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1867" lvl="1" indent="-195280">
              <a:buClr>
                <a:srgbClr val="000000"/>
              </a:buClr>
              <a:buSzPct val="45000"/>
              <a:buFont typeface="Wingdings" charset="2"/>
              <a:buChar char=""/>
              <a:defRPr/>
            </a:pP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restriction 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size of the input images</a:t>
            </a:r>
            <a:endParaRPr lang="en-US" sz="16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1867" lvl="1" indent="-195280">
              <a:buClr>
                <a:srgbClr val="000000"/>
              </a:buClr>
              <a:buSzPct val="45000"/>
              <a:buFont typeface="Wingdings" charset="2"/>
              <a:buChar char=""/>
              <a:defRPr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image is already segmented</a:t>
            </a:r>
            <a:endParaRPr lang="en-US" sz="16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4" name="Image 3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201" y="1525321"/>
            <a:ext cx="7463520" cy="22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321" y="-3960"/>
            <a:ext cx="9142560" cy="7171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2"/>
          <p:cNvSpPr/>
          <p:nvPr/>
        </p:nvSpPr>
        <p:spPr>
          <a:xfrm>
            <a:off x="963361" y="153001"/>
            <a:ext cx="72244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Fully convolutional neural network : FCNN - </a:t>
            </a:r>
            <a:r>
              <a:rPr lang="en-US" sz="2800" spc="-1" dirty="0" err="1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UNet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401280" y="6552360"/>
            <a:ext cx="5742720" cy="28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r">
              <a:defRPr/>
            </a:pPr>
            <a:r>
              <a:rPr lang="en-US" sz="1089" spc="-1">
                <a:solidFill>
                  <a:srgbClr val="000000"/>
                </a:solidFill>
                <a:ea typeface="Noto Sans CJK SC Regular"/>
              </a:rPr>
              <a:t>Badrinarayanan et al. IEEE 2016 – Noh et al. ArXiv 2015 – Ronnerberger et al. ArXiv 2015</a:t>
            </a:r>
            <a:endParaRPr lang="en-US" sz="1089" spc="-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1D60F24-6329-436A-BAB5-2C26FB1C1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66" y="932760"/>
            <a:ext cx="803266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299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4321" y="-3960"/>
            <a:ext cx="9142560" cy="7171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"/>
          <p:cNvSpPr/>
          <p:nvPr/>
        </p:nvSpPr>
        <p:spPr>
          <a:xfrm>
            <a:off x="963361" y="153001"/>
            <a:ext cx="72244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Petit </a:t>
            </a:r>
            <a:r>
              <a:rPr lang="en-US" sz="2800" spc="-1" dirty="0" err="1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UNet</a:t>
            </a: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Arial" panose="020B0604020202020204" pitchFamily="34" charset="0"/>
              </a:rPr>
              <a:t> … 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3" name="Groupe 512">
            <a:extLst>
              <a:ext uri="{FF2B5EF4-FFF2-40B4-BE49-F238E27FC236}">
                <a16:creationId xmlns:a16="http://schemas.microsoft.com/office/drawing/2014/main" id="{19516DB0-7FA2-4A96-B05D-A8FCB9C63A35}"/>
              </a:ext>
            </a:extLst>
          </p:cNvPr>
          <p:cNvGrpSpPr/>
          <p:nvPr/>
        </p:nvGrpSpPr>
        <p:grpSpPr>
          <a:xfrm>
            <a:off x="367139" y="3095024"/>
            <a:ext cx="8416925" cy="3685742"/>
            <a:chOff x="363538" y="2418749"/>
            <a:chExt cx="8416925" cy="3685742"/>
          </a:xfrm>
        </p:grpSpPr>
        <p:sp>
          <p:nvSpPr>
            <p:cNvPr id="11" name="CustomShape 18">
              <a:extLst>
                <a:ext uri="{FF2B5EF4-FFF2-40B4-BE49-F238E27FC236}">
                  <a16:creationId xmlns:a16="http://schemas.microsoft.com/office/drawing/2014/main" id="{2AB06443-FDD5-4BCF-890D-A9CD0345654E}"/>
                </a:ext>
              </a:extLst>
            </p:cNvPr>
            <p:cNvSpPr/>
            <p:nvPr/>
          </p:nvSpPr>
          <p:spPr bwMode="auto">
            <a:xfrm>
              <a:off x="1568450" y="2418749"/>
              <a:ext cx="906462" cy="45402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64 filters</a:t>
              </a:r>
              <a:endParaRPr lang="en-US" sz="14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  <a:endParaRPr lang="en-US" sz="14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ustomShape 19">
              <a:extLst>
                <a:ext uri="{FF2B5EF4-FFF2-40B4-BE49-F238E27FC236}">
                  <a16:creationId xmlns:a16="http://schemas.microsoft.com/office/drawing/2014/main" id="{BD2FC31A-B115-4579-982F-160033FFC7D8}"/>
                </a:ext>
              </a:extLst>
            </p:cNvPr>
            <p:cNvSpPr/>
            <p:nvPr/>
          </p:nvSpPr>
          <p:spPr bwMode="auto">
            <a:xfrm>
              <a:off x="2914649" y="2418749"/>
              <a:ext cx="995363" cy="45402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128 filters</a:t>
              </a:r>
              <a:endParaRPr lang="en-US" sz="14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  <a:endParaRPr lang="en-US" sz="14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CustomShape 20">
              <a:extLst>
                <a:ext uri="{FF2B5EF4-FFF2-40B4-BE49-F238E27FC236}">
                  <a16:creationId xmlns:a16="http://schemas.microsoft.com/office/drawing/2014/main" id="{5A63A8CB-DDAC-4FE9-BC12-87430B77E6E9}"/>
                </a:ext>
              </a:extLst>
            </p:cNvPr>
            <p:cNvSpPr/>
            <p:nvPr/>
          </p:nvSpPr>
          <p:spPr bwMode="auto">
            <a:xfrm>
              <a:off x="3910013" y="2418749"/>
              <a:ext cx="893762" cy="45402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256</a:t>
              </a:r>
              <a:endParaRPr lang="en-US" sz="14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  <a:endParaRPr lang="en-US" sz="14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Line 21">
              <a:extLst>
                <a:ext uri="{FF2B5EF4-FFF2-40B4-BE49-F238E27FC236}">
                  <a16:creationId xmlns:a16="http://schemas.microsoft.com/office/drawing/2014/main" id="{DDE79656-CE73-484D-90E0-FBAAFE402757}"/>
                </a:ext>
              </a:extLst>
            </p:cNvPr>
            <p:cNvSpPr/>
            <p:nvPr/>
          </p:nvSpPr>
          <p:spPr bwMode="auto">
            <a:xfrm>
              <a:off x="5922963" y="4088807"/>
              <a:ext cx="360362" cy="1587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" name="CustomShape 22">
              <a:extLst>
                <a:ext uri="{FF2B5EF4-FFF2-40B4-BE49-F238E27FC236}">
                  <a16:creationId xmlns:a16="http://schemas.microsoft.com/office/drawing/2014/main" id="{3EF41554-172F-4DBC-B1CD-74F35DCC7979}"/>
                </a:ext>
              </a:extLst>
            </p:cNvPr>
            <p:cNvSpPr/>
            <p:nvPr/>
          </p:nvSpPr>
          <p:spPr bwMode="auto">
            <a:xfrm rot="19746600">
              <a:off x="5907088" y="3207743"/>
              <a:ext cx="1189037" cy="1042990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rgbClr val="DFCCE4"/>
            </a:solidFill>
            <a:ln w="38160">
              <a:solidFill>
                <a:srgbClr val="A3238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7106EE06-B820-423E-8F7A-E00282DC3914}"/>
                </a:ext>
              </a:extLst>
            </p:cNvPr>
            <p:cNvSpPr/>
            <p:nvPr/>
          </p:nvSpPr>
          <p:spPr bwMode="auto">
            <a:xfrm>
              <a:off x="4689475" y="3964982"/>
              <a:ext cx="388938" cy="1587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" name="CustomShape 24">
              <a:extLst>
                <a:ext uri="{FF2B5EF4-FFF2-40B4-BE49-F238E27FC236}">
                  <a16:creationId xmlns:a16="http://schemas.microsoft.com/office/drawing/2014/main" id="{FB57763B-89F6-458A-88B3-2A58CBFC8943}"/>
                </a:ext>
              </a:extLst>
            </p:cNvPr>
            <p:cNvSpPr/>
            <p:nvPr/>
          </p:nvSpPr>
          <p:spPr bwMode="auto">
            <a:xfrm rot="19746600">
              <a:off x="1203325" y="3207743"/>
              <a:ext cx="1189038" cy="1042990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60">
              <a:solidFill>
                <a:srgbClr val="00B05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25">
              <a:extLst>
                <a:ext uri="{FF2B5EF4-FFF2-40B4-BE49-F238E27FC236}">
                  <a16:creationId xmlns:a16="http://schemas.microsoft.com/office/drawing/2014/main" id="{BEC0C039-6019-4EFB-A023-859312528260}"/>
                </a:ext>
              </a:extLst>
            </p:cNvPr>
            <p:cNvSpPr/>
            <p:nvPr/>
          </p:nvSpPr>
          <p:spPr bwMode="auto">
            <a:xfrm rot="19746600">
              <a:off x="1341438" y="3207743"/>
              <a:ext cx="1189037" cy="1042990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6">
              <a:extLst>
                <a:ext uri="{FF2B5EF4-FFF2-40B4-BE49-F238E27FC236}">
                  <a16:creationId xmlns:a16="http://schemas.microsoft.com/office/drawing/2014/main" id="{8E03CB55-BA30-44F1-BB06-B728673C2795}"/>
                </a:ext>
              </a:extLst>
            </p:cNvPr>
            <p:cNvSpPr/>
            <p:nvPr/>
          </p:nvSpPr>
          <p:spPr bwMode="auto">
            <a:xfrm rot="19746600">
              <a:off x="363538" y="3209332"/>
              <a:ext cx="1190625" cy="104140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60">
              <a:solidFill>
                <a:srgbClr val="1B75B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7">
              <a:extLst>
                <a:ext uri="{FF2B5EF4-FFF2-40B4-BE49-F238E27FC236}">
                  <a16:creationId xmlns:a16="http://schemas.microsoft.com/office/drawing/2014/main" id="{3D3E470E-D25E-4DED-B5EC-FCDB6C09D782}"/>
                </a:ext>
              </a:extLst>
            </p:cNvPr>
            <p:cNvSpPr/>
            <p:nvPr/>
          </p:nvSpPr>
          <p:spPr bwMode="auto">
            <a:xfrm rot="19746600">
              <a:off x="1490663" y="3207743"/>
              <a:ext cx="1189037" cy="1042990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60">
              <a:solidFill>
                <a:srgbClr val="00B05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8">
              <a:extLst>
                <a:ext uri="{FF2B5EF4-FFF2-40B4-BE49-F238E27FC236}">
                  <a16:creationId xmlns:a16="http://schemas.microsoft.com/office/drawing/2014/main" id="{C88F6546-3744-46AF-BDFC-E421FE1DA67C}"/>
                </a:ext>
              </a:extLst>
            </p:cNvPr>
            <p:cNvSpPr/>
            <p:nvPr/>
          </p:nvSpPr>
          <p:spPr bwMode="auto">
            <a:xfrm rot="19746600">
              <a:off x="1627188" y="3207743"/>
              <a:ext cx="1190625" cy="1044576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9">
              <a:extLst>
                <a:ext uri="{FF2B5EF4-FFF2-40B4-BE49-F238E27FC236}">
                  <a16:creationId xmlns:a16="http://schemas.microsoft.com/office/drawing/2014/main" id="{1CB191D1-A16F-49FB-9B43-99BE40418B79}"/>
                </a:ext>
              </a:extLst>
            </p:cNvPr>
            <p:cNvSpPr/>
            <p:nvPr/>
          </p:nvSpPr>
          <p:spPr bwMode="auto">
            <a:xfrm rot="19746600">
              <a:off x="1790700" y="3209332"/>
              <a:ext cx="1189038" cy="104140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816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FD23BF36-EE0E-4BD6-A654-F9D996B50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816" y="3166408"/>
              <a:ext cx="1715011" cy="1128801"/>
              <a:chOff x="2836080" y="3356280"/>
              <a:chExt cx="1715040" cy="1128600"/>
            </a:xfrm>
          </p:grpSpPr>
          <p:sp>
            <p:nvSpPr>
              <p:cNvPr id="57" name="CustomShape 31">
                <a:extLst>
                  <a:ext uri="{FF2B5EF4-FFF2-40B4-BE49-F238E27FC236}">
                    <a16:creationId xmlns:a16="http://schemas.microsoft.com/office/drawing/2014/main" id="{69FB2133-C5DE-484A-A738-2AF735892CAF}"/>
                  </a:ext>
                </a:extLst>
              </p:cNvPr>
              <p:cNvSpPr/>
              <p:nvPr/>
            </p:nvSpPr>
            <p:spPr>
              <a:xfrm rot="19746600">
                <a:off x="2974517" y="3529347"/>
                <a:ext cx="890603" cy="782499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040">
                    <a:moveTo>
                      <a:pt x="3093" y="1"/>
                    </a:moveTo>
                    <a:lnTo>
                      <a:pt x="5922" y="0"/>
                    </a:lnTo>
                    <a:lnTo>
                      <a:pt x="2829" y="4039"/>
                    </a:lnTo>
                    <a:lnTo>
                      <a:pt x="0" y="4039"/>
                    </a:lnTo>
                    <a:lnTo>
                      <a:pt x="3093" y="1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38160">
                <a:solidFill>
                  <a:srgbClr val="00B05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32">
                <a:extLst>
                  <a:ext uri="{FF2B5EF4-FFF2-40B4-BE49-F238E27FC236}">
                    <a16:creationId xmlns:a16="http://schemas.microsoft.com/office/drawing/2014/main" id="{7896CFDA-64D5-4012-8982-ED0E86698E79}"/>
                  </a:ext>
                </a:extLst>
              </p:cNvPr>
              <p:cNvSpPr/>
              <p:nvPr/>
            </p:nvSpPr>
            <p:spPr>
              <a:xfrm rot="19746600">
                <a:off x="3111045" y="3529347"/>
                <a:ext cx="890603" cy="780912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040">
                    <a:moveTo>
                      <a:pt x="3093" y="1"/>
                    </a:moveTo>
                    <a:lnTo>
                      <a:pt x="5922" y="0"/>
                    </a:lnTo>
                    <a:lnTo>
                      <a:pt x="2829" y="4039"/>
                    </a:lnTo>
                    <a:lnTo>
                      <a:pt x="0" y="4039"/>
                    </a:lnTo>
                    <a:lnTo>
                      <a:pt x="3093" y="1"/>
                    </a:ln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60">
                <a:solidFill>
                  <a:schemeClr val="accent4">
                    <a:lumMod val="60000"/>
                    <a:lumOff val="40000"/>
                  </a:schemeClr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" name="CustomShape 33">
                <a:extLst>
                  <a:ext uri="{FF2B5EF4-FFF2-40B4-BE49-F238E27FC236}">
                    <a16:creationId xmlns:a16="http://schemas.microsoft.com/office/drawing/2014/main" id="{B9E9E7F5-E45C-49DF-9AFE-953168B7D435}"/>
                  </a:ext>
                </a:extLst>
              </p:cNvPr>
              <p:cNvSpPr/>
              <p:nvPr/>
            </p:nvSpPr>
            <p:spPr>
              <a:xfrm rot="19746600">
                <a:off x="3247572" y="3529347"/>
                <a:ext cx="890603" cy="780912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040">
                    <a:moveTo>
                      <a:pt x="3093" y="1"/>
                    </a:moveTo>
                    <a:lnTo>
                      <a:pt x="5922" y="0"/>
                    </a:lnTo>
                    <a:lnTo>
                      <a:pt x="2829" y="4039"/>
                    </a:lnTo>
                    <a:lnTo>
                      <a:pt x="0" y="4039"/>
                    </a:lnTo>
                    <a:lnTo>
                      <a:pt x="3093" y="1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38160">
                <a:solidFill>
                  <a:srgbClr val="00B05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" name="CustomShape 34">
                <a:extLst>
                  <a:ext uri="{FF2B5EF4-FFF2-40B4-BE49-F238E27FC236}">
                    <a16:creationId xmlns:a16="http://schemas.microsoft.com/office/drawing/2014/main" id="{9382169D-7910-4C79-A82E-42CDB17136AD}"/>
                  </a:ext>
                </a:extLst>
              </p:cNvPr>
              <p:cNvSpPr/>
              <p:nvPr/>
            </p:nvSpPr>
            <p:spPr>
              <a:xfrm rot="19746600">
                <a:off x="3384099" y="3529347"/>
                <a:ext cx="892190" cy="780912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040">
                    <a:moveTo>
                      <a:pt x="3093" y="1"/>
                    </a:moveTo>
                    <a:lnTo>
                      <a:pt x="5922" y="0"/>
                    </a:lnTo>
                    <a:lnTo>
                      <a:pt x="2829" y="4039"/>
                    </a:lnTo>
                    <a:lnTo>
                      <a:pt x="0" y="4039"/>
                    </a:lnTo>
                    <a:lnTo>
                      <a:pt x="3093" y="1"/>
                    </a:ln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38160">
                <a:solidFill>
                  <a:schemeClr val="accent4">
                    <a:lumMod val="60000"/>
                    <a:lumOff val="40000"/>
                  </a:schemeClr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" name="CustomShape 35">
                <a:extLst>
                  <a:ext uri="{FF2B5EF4-FFF2-40B4-BE49-F238E27FC236}">
                    <a16:creationId xmlns:a16="http://schemas.microsoft.com/office/drawing/2014/main" id="{8B00E377-B4F0-4CE5-91F3-B9773390B53A}"/>
                  </a:ext>
                </a:extLst>
              </p:cNvPr>
              <p:cNvSpPr/>
              <p:nvPr/>
            </p:nvSpPr>
            <p:spPr>
              <a:xfrm rot="19746600">
                <a:off x="3522215" y="3529347"/>
                <a:ext cx="890602" cy="780912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040">
                    <a:moveTo>
                      <a:pt x="3093" y="1"/>
                    </a:moveTo>
                    <a:lnTo>
                      <a:pt x="5922" y="0"/>
                    </a:lnTo>
                    <a:lnTo>
                      <a:pt x="2829" y="4039"/>
                    </a:lnTo>
                    <a:lnTo>
                      <a:pt x="0" y="4039"/>
                    </a:lnTo>
                    <a:lnTo>
                      <a:pt x="3093" y="1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38160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4" name="CustomShape 36">
              <a:extLst>
                <a:ext uri="{FF2B5EF4-FFF2-40B4-BE49-F238E27FC236}">
                  <a16:creationId xmlns:a16="http://schemas.microsoft.com/office/drawing/2014/main" id="{4C12AE4B-F3F8-48C2-98FD-1F832C835050}"/>
                </a:ext>
              </a:extLst>
            </p:cNvPr>
            <p:cNvSpPr/>
            <p:nvPr/>
          </p:nvSpPr>
          <p:spPr bwMode="auto">
            <a:xfrm rot="19746600">
              <a:off x="3879850" y="3469682"/>
              <a:ext cx="593725" cy="52070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60">
              <a:solidFill>
                <a:srgbClr val="00B05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37">
              <a:extLst>
                <a:ext uri="{FF2B5EF4-FFF2-40B4-BE49-F238E27FC236}">
                  <a16:creationId xmlns:a16="http://schemas.microsoft.com/office/drawing/2014/main" id="{AC8F7D9C-4F18-46E6-8ACE-DD34BE87FFDB}"/>
                </a:ext>
              </a:extLst>
            </p:cNvPr>
            <p:cNvSpPr/>
            <p:nvPr/>
          </p:nvSpPr>
          <p:spPr bwMode="auto">
            <a:xfrm rot="19746600">
              <a:off x="4017963" y="3469682"/>
              <a:ext cx="593725" cy="52070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38">
              <a:extLst>
                <a:ext uri="{FF2B5EF4-FFF2-40B4-BE49-F238E27FC236}">
                  <a16:creationId xmlns:a16="http://schemas.microsoft.com/office/drawing/2014/main" id="{34C32025-C3A0-4F48-AED4-C2A6CFE45068}"/>
                </a:ext>
              </a:extLst>
            </p:cNvPr>
            <p:cNvSpPr/>
            <p:nvPr/>
          </p:nvSpPr>
          <p:spPr bwMode="auto">
            <a:xfrm rot="19746600">
              <a:off x="4157663" y="3469682"/>
              <a:ext cx="593725" cy="522288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60">
              <a:solidFill>
                <a:srgbClr val="00B05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39">
              <a:extLst>
                <a:ext uri="{FF2B5EF4-FFF2-40B4-BE49-F238E27FC236}">
                  <a16:creationId xmlns:a16="http://schemas.microsoft.com/office/drawing/2014/main" id="{A6044FD1-D8A3-4255-B38D-5C3A2A289CA3}"/>
                </a:ext>
              </a:extLst>
            </p:cNvPr>
            <p:cNvSpPr/>
            <p:nvPr/>
          </p:nvSpPr>
          <p:spPr bwMode="auto">
            <a:xfrm>
              <a:off x="908050" y="3752257"/>
              <a:ext cx="485775" cy="1587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Line 40">
              <a:extLst>
                <a:ext uri="{FF2B5EF4-FFF2-40B4-BE49-F238E27FC236}">
                  <a16:creationId xmlns:a16="http://schemas.microsoft.com/office/drawing/2014/main" id="{FC407FA5-D512-467F-8072-949754DC958D}"/>
                </a:ext>
              </a:extLst>
            </p:cNvPr>
            <p:cNvSpPr/>
            <p:nvPr/>
          </p:nvSpPr>
          <p:spPr bwMode="auto">
            <a:xfrm>
              <a:off x="2625725" y="2982318"/>
              <a:ext cx="635000" cy="188914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Line 41">
              <a:extLst>
                <a:ext uri="{FF2B5EF4-FFF2-40B4-BE49-F238E27FC236}">
                  <a16:creationId xmlns:a16="http://schemas.microsoft.com/office/drawing/2014/main" id="{BB944D8A-A601-4E13-8D65-0AB0C184ED18}"/>
                </a:ext>
              </a:extLst>
            </p:cNvPr>
            <p:cNvSpPr/>
            <p:nvPr/>
          </p:nvSpPr>
          <p:spPr bwMode="auto">
            <a:xfrm>
              <a:off x="2141538" y="3274418"/>
              <a:ext cx="752475" cy="128588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Line 42">
              <a:extLst>
                <a:ext uri="{FF2B5EF4-FFF2-40B4-BE49-F238E27FC236}">
                  <a16:creationId xmlns:a16="http://schemas.microsoft.com/office/drawing/2014/main" id="{06300728-6DD2-404F-9C02-21CB6CE1D1C2}"/>
                </a:ext>
              </a:extLst>
            </p:cNvPr>
            <p:cNvSpPr/>
            <p:nvPr/>
          </p:nvSpPr>
          <p:spPr bwMode="auto">
            <a:xfrm flipV="1">
              <a:off x="2138363" y="4303119"/>
              <a:ext cx="755650" cy="177801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" name="Line 43">
              <a:extLst>
                <a:ext uri="{FF2B5EF4-FFF2-40B4-BE49-F238E27FC236}">
                  <a16:creationId xmlns:a16="http://schemas.microsoft.com/office/drawing/2014/main" id="{9861D851-685F-4DF1-A663-76C22BF7BEEE}"/>
                </a:ext>
              </a:extLst>
            </p:cNvPr>
            <p:cNvSpPr/>
            <p:nvPr/>
          </p:nvSpPr>
          <p:spPr bwMode="auto">
            <a:xfrm flipV="1">
              <a:off x="2636838" y="4133257"/>
              <a:ext cx="265112" cy="6350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44">
              <a:extLst>
                <a:ext uri="{FF2B5EF4-FFF2-40B4-BE49-F238E27FC236}">
                  <a16:creationId xmlns:a16="http://schemas.microsoft.com/office/drawing/2014/main" id="{7F7E96F3-7D3B-4641-B7AD-79F4888146D5}"/>
                </a:ext>
              </a:extLst>
            </p:cNvPr>
            <p:cNvSpPr/>
            <p:nvPr/>
          </p:nvSpPr>
          <p:spPr bwMode="auto">
            <a:xfrm rot="19746600">
              <a:off x="4302125" y="3469682"/>
              <a:ext cx="593725" cy="52070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45">
              <a:extLst>
                <a:ext uri="{FF2B5EF4-FFF2-40B4-BE49-F238E27FC236}">
                  <a16:creationId xmlns:a16="http://schemas.microsoft.com/office/drawing/2014/main" id="{42222809-03E0-48D5-92E8-F1206D96E6A7}"/>
                </a:ext>
              </a:extLst>
            </p:cNvPr>
            <p:cNvSpPr/>
            <p:nvPr/>
          </p:nvSpPr>
          <p:spPr bwMode="auto">
            <a:xfrm rot="19746600">
              <a:off x="4794250" y="3339507"/>
              <a:ext cx="890588" cy="78105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rgbClr val="DFCCE4"/>
            </a:solidFill>
            <a:ln w="38160">
              <a:solidFill>
                <a:srgbClr val="A3238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46">
              <a:extLst>
                <a:ext uri="{FF2B5EF4-FFF2-40B4-BE49-F238E27FC236}">
                  <a16:creationId xmlns:a16="http://schemas.microsoft.com/office/drawing/2014/main" id="{82654B09-3D0B-4DA0-AC0A-AD00005AD640}"/>
                </a:ext>
              </a:extLst>
            </p:cNvPr>
            <p:cNvSpPr/>
            <p:nvPr/>
          </p:nvSpPr>
          <p:spPr bwMode="auto">
            <a:xfrm rot="19746600">
              <a:off x="4922838" y="3339507"/>
              <a:ext cx="890587" cy="78105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60">
              <a:solidFill>
                <a:srgbClr val="00B05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47">
              <a:extLst>
                <a:ext uri="{FF2B5EF4-FFF2-40B4-BE49-F238E27FC236}">
                  <a16:creationId xmlns:a16="http://schemas.microsoft.com/office/drawing/2014/main" id="{477BD793-B214-4DB7-B4FB-D27FA76F6B9A}"/>
                </a:ext>
              </a:extLst>
            </p:cNvPr>
            <p:cNvSpPr/>
            <p:nvPr/>
          </p:nvSpPr>
          <p:spPr bwMode="auto">
            <a:xfrm rot="19746600">
              <a:off x="5059363" y="3339507"/>
              <a:ext cx="890587" cy="78105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48">
              <a:extLst>
                <a:ext uri="{FF2B5EF4-FFF2-40B4-BE49-F238E27FC236}">
                  <a16:creationId xmlns:a16="http://schemas.microsoft.com/office/drawing/2014/main" id="{C4A3201F-89CE-439C-ACCE-7ACB8B55700E}"/>
                </a:ext>
              </a:extLst>
            </p:cNvPr>
            <p:cNvSpPr/>
            <p:nvPr/>
          </p:nvSpPr>
          <p:spPr bwMode="auto">
            <a:xfrm rot="19746600">
              <a:off x="5195888" y="3339507"/>
              <a:ext cx="890587" cy="78105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60">
              <a:solidFill>
                <a:srgbClr val="00B05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49">
              <a:extLst>
                <a:ext uri="{FF2B5EF4-FFF2-40B4-BE49-F238E27FC236}">
                  <a16:creationId xmlns:a16="http://schemas.microsoft.com/office/drawing/2014/main" id="{37E3ACFA-B8B3-4314-BF3C-F873A455D719}"/>
                </a:ext>
              </a:extLst>
            </p:cNvPr>
            <p:cNvSpPr/>
            <p:nvPr/>
          </p:nvSpPr>
          <p:spPr bwMode="auto">
            <a:xfrm rot="19746600">
              <a:off x="5334000" y="3339507"/>
              <a:ext cx="890588" cy="78105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8" name="Group 50">
              <a:extLst>
                <a:ext uri="{FF2B5EF4-FFF2-40B4-BE49-F238E27FC236}">
                  <a16:creationId xmlns:a16="http://schemas.microsoft.com/office/drawing/2014/main" id="{3372338B-C7FE-4620-AC72-521CBAB78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9359" y="3171449"/>
              <a:ext cx="834826" cy="1132042"/>
              <a:chOff x="3788640" y="3361320"/>
              <a:chExt cx="834840" cy="1131840"/>
            </a:xfrm>
          </p:grpSpPr>
          <p:sp>
            <p:nvSpPr>
              <p:cNvPr id="53" name="Line 51">
                <a:extLst>
                  <a:ext uri="{FF2B5EF4-FFF2-40B4-BE49-F238E27FC236}">
                    <a16:creationId xmlns:a16="http://schemas.microsoft.com/office/drawing/2014/main" id="{0529A56B-5A18-457C-A709-A484C2504763}"/>
                  </a:ext>
                </a:extLst>
              </p:cNvPr>
              <p:cNvSpPr/>
              <p:nvPr/>
            </p:nvSpPr>
            <p:spPr>
              <a:xfrm>
                <a:off x="4158812" y="3361102"/>
                <a:ext cx="465146" cy="188879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" name="Line 52">
                <a:extLst>
                  <a:ext uri="{FF2B5EF4-FFF2-40B4-BE49-F238E27FC236}">
                    <a16:creationId xmlns:a16="http://schemas.microsoft.com/office/drawing/2014/main" id="{DB456C61-808C-4055-ACFD-8D70266762C5}"/>
                  </a:ext>
                </a:extLst>
              </p:cNvPr>
              <p:cNvSpPr/>
              <p:nvPr/>
            </p:nvSpPr>
            <p:spPr>
              <a:xfrm>
                <a:off x="3790506" y="3594423"/>
                <a:ext cx="623898" cy="104756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" name="Line 53">
                <a:extLst>
                  <a:ext uri="{FF2B5EF4-FFF2-40B4-BE49-F238E27FC236}">
                    <a16:creationId xmlns:a16="http://schemas.microsoft.com/office/drawing/2014/main" id="{C7567EDA-9F30-43FD-84D1-C7A82028F9B2}"/>
                  </a:ext>
                </a:extLst>
              </p:cNvPr>
              <p:cNvSpPr/>
              <p:nvPr/>
            </p:nvSpPr>
            <p:spPr>
              <a:xfrm flipV="1">
                <a:off x="3788919" y="4303910"/>
                <a:ext cx="596910" cy="188879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6" name="Line 54">
                <a:extLst>
                  <a:ext uri="{FF2B5EF4-FFF2-40B4-BE49-F238E27FC236}">
                    <a16:creationId xmlns:a16="http://schemas.microsoft.com/office/drawing/2014/main" id="{EFD41C10-07E1-4F0F-88F9-295D78706462}"/>
                  </a:ext>
                </a:extLst>
              </p:cNvPr>
              <p:cNvSpPr/>
              <p:nvPr/>
            </p:nvSpPr>
            <p:spPr>
              <a:xfrm flipV="1">
                <a:off x="4158812" y="4215026"/>
                <a:ext cx="228604" cy="46029"/>
              </a:xfrm>
              <a:prstGeom prst="line">
                <a:avLst/>
              </a:prstGeom>
              <a:ln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9" name="Line 55">
              <a:extLst>
                <a:ext uri="{FF2B5EF4-FFF2-40B4-BE49-F238E27FC236}">
                  <a16:creationId xmlns:a16="http://schemas.microsoft.com/office/drawing/2014/main" id="{0B857B54-F170-4DE7-9ECF-4C49681D29DF}"/>
                </a:ext>
              </a:extLst>
            </p:cNvPr>
            <p:cNvSpPr/>
            <p:nvPr/>
          </p:nvSpPr>
          <p:spPr bwMode="auto">
            <a:xfrm flipV="1">
              <a:off x="4667250" y="3166468"/>
              <a:ext cx="752475" cy="193675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Line 56">
              <a:extLst>
                <a:ext uri="{FF2B5EF4-FFF2-40B4-BE49-F238E27FC236}">
                  <a16:creationId xmlns:a16="http://schemas.microsoft.com/office/drawing/2014/main" id="{0DABB08A-590F-40CE-AD32-E4B1E310D09D}"/>
                </a:ext>
              </a:extLst>
            </p:cNvPr>
            <p:cNvSpPr/>
            <p:nvPr/>
          </p:nvSpPr>
          <p:spPr bwMode="auto">
            <a:xfrm>
              <a:off x="4443413" y="4104682"/>
              <a:ext cx="615950" cy="19050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" name="Line 57">
              <a:extLst>
                <a:ext uri="{FF2B5EF4-FFF2-40B4-BE49-F238E27FC236}">
                  <a16:creationId xmlns:a16="http://schemas.microsoft.com/office/drawing/2014/main" id="{B757DE26-5A93-4526-8E70-2C8892E5D81E}"/>
                </a:ext>
              </a:extLst>
            </p:cNvPr>
            <p:cNvSpPr/>
            <p:nvPr/>
          </p:nvSpPr>
          <p:spPr bwMode="auto">
            <a:xfrm flipV="1">
              <a:off x="4468813" y="3406182"/>
              <a:ext cx="590550" cy="9525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" name="CustomShape 58">
              <a:extLst>
                <a:ext uri="{FF2B5EF4-FFF2-40B4-BE49-F238E27FC236}">
                  <a16:creationId xmlns:a16="http://schemas.microsoft.com/office/drawing/2014/main" id="{34D2DA9E-C1E7-4AE9-AB37-11F547181F1D}"/>
                </a:ext>
              </a:extLst>
            </p:cNvPr>
            <p:cNvSpPr/>
            <p:nvPr/>
          </p:nvSpPr>
          <p:spPr bwMode="auto">
            <a:xfrm rot="19746600">
              <a:off x="6064249" y="3207743"/>
              <a:ext cx="1189038" cy="1042990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60">
              <a:solidFill>
                <a:srgbClr val="00B05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CustomShape 59">
              <a:extLst>
                <a:ext uri="{FF2B5EF4-FFF2-40B4-BE49-F238E27FC236}">
                  <a16:creationId xmlns:a16="http://schemas.microsoft.com/office/drawing/2014/main" id="{830AA9AE-BC35-4287-AB73-C3501C8EC25D}"/>
                </a:ext>
              </a:extLst>
            </p:cNvPr>
            <p:cNvSpPr/>
            <p:nvPr/>
          </p:nvSpPr>
          <p:spPr bwMode="auto">
            <a:xfrm rot="19746600">
              <a:off x="6223000" y="3207743"/>
              <a:ext cx="1189038" cy="1042990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60">
              <a:extLst>
                <a:ext uri="{FF2B5EF4-FFF2-40B4-BE49-F238E27FC236}">
                  <a16:creationId xmlns:a16="http://schemas.microsoft.com/office/drawing/2014/main" id="{62EF9413-232F-45E7-8FFB-DDCC75C8937F}"/>
                </a:ext>
              </a:extLst>
            </p:cNvPr>
            <p:cNvSpPr/>
            <p:nvPr/>
          </p:nvSpPr>
          <p:spPr bwMode="auto">
            <a:xfrm rot="19746600">
              <a:off x="6356349" y="3207743"/>
              <a:ext cx="1189038" cy="1042990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60">
              <a:solidFill>
                <a:srgbClr val="00B05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61">
              <a:extLst>
                <a:ext uri="{FF2B5EF4-FFF2-40B4-BE49-F238E27FC236}">
                  <a16:creationId xmlns:a16="http://schemas.microsoft.com/office/drawing/2014/main" id="{4C7B6F85-DBFC-49F6-BDD0-42C779C54A9D}"/>
                </a:ext>
              </a:extLst>
            </p:cNvPr>
            <p:cNvSpPr/>
            <p:nvPr/>
          </p:nvSpPr>
          <p:spPr bwMode="auto">
            <a:xfrm rot="19746600">
              <a:off x="6472237" y="3207743"/>
              <a:ext cx="1189037" cy="1042990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6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62">
              <a:extLst>
                <a:ext uri="{FF2B5EF4-FFF2-40B4-BE49-F238E27FC236}">
                  <a16:creationId xmlns:a16="http://schemas.microsoft.com/office/drawing/2014/main" id="{C7A39A5F-D6D1-49F6-B1EB-145C7954396B}"/>
                </a:ext>
              </a:extLst>
            </p:cNvPr>
            <p:cNvSpPr/>
            <p:nvPr/>
          </p:nvSpPr>
          <p:spPr bwMode="auto">
            <a:xfrm flipV="1">
              <a:off x="5910263" y="2987081"/>
              <a:ext cx="790575" cy="19685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Line 63">
              <a:extLst>
                <a:ext uri="{FF2B5EF4-FFF2-40B4-BE49-F238E27FC236}">
                  <a16:creationId xmlns:a16="http://schemas.microsoft.com/office/drawing/2014/main" id="{D95664C6-403D-4261-95DA-5E4B03F1162A}"/>
                </a:ext>
              </a:extLst>
            </p:cNvPr>
            <p:cNvSpPr/>
            <p:nvPr/>
          </p:nvSpPr>
          <p:spPr bwMode="auto">
            <a:xfrm flipV="1">
              <a:off x="5581650" y="3271244"/>
              <a:ext cx="642938" cy="114300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Line 64">
              <a:extLst>
                <a:ext uri="{FF2B5EF4-FFF2-40B4-BE49-F238E27FC236}">
                  <a16:creationId xmlns:a16="http://schemas.microsoft.com/office/drawing/2014/main" id="{28CAA0E0-F294-4759-BF16-0559EC794641}"/>
                </a:ext>
              </a:extLst>
            </p:cNvPr>
            <p:cNvSpPr/>
            <p:nvPr/>
          </p:nvSpPr>
          <p:spPr bwMode="auto">
            <a:xfrm>
              <a:off x="5581650" y="4309470"/>
              <a:ext cx="706438" cy="176213"/>
            </a:xfrm>
            <a:prstGeom prst="lin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" name="CustomShape 65">
              <a:extLst>
                <a:ext uri="{FF2B5EF4-FFF2-40B4-BE49-F238E27FC236}">
                  <a16:creationId xmlns:a16="http://schemas.microsoft.com/office/drawing/2014/main" id="{E8CF633C-D1C9-4763-B257-A9CC72B5363A}"/>
                </a:ext>
              </a:extLst>
            </p:cNvPr>
            <p:cNvSpPr/>
            <p:nvPr/>
          </p:nvSpPr>
          <p:spPr bwMode="auto">
            <a:xfrm>
              <a:off x="7237413" y="3752257"/>
              <a:ext cx="485775" cy="1587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66">
              <a:extLst>
                <a:ext uri="{FF2B5EF4-FFF2-40B4-BE49-F238E27FC236}">
                  <a16:creationId xmlns:a16="http://schemas.microsoft.com/office/drawing/2014/main" id="{917EB4A2-BEEA-4374-9AC0-38608879015E}"/>
                </a:ext>
              </a:extLst>
            </p:cNvPr>
            <p:cNvSpPr/>
            <p:nvPr/>
          </p:nvSpPr>
          <p:spPr bwMode="auto">
            <a:xfrm rot="19746600">
              <a:off x="7589838" y="3209332"/>
              <a:ext cx="1190625" cy="1041401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rgbClr val="EEEEEE"/>
            </a:solidFill>
            <a:ln w="38160">
              <a:solidFill>
                <a:srgbClr val="99999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CustomShape 67">
              <a:extLst>
                <a:ext uri="{FF2B5EF4-FFF2-40B4-BE49-F238E27FC236}">
                  <a16:creationId xmlns:a16="http://schemas.microsoft.com/office/drawing/2014/main" id="{93664E3F-F289-4A21-9C1B-452257BF959C}"/>
                </a:ext>
              </a:extLst>
            </p:cNvPr>
            <p:cNvSpPr/>
            <p:nvPr/>
          </p:nvSpPr>
          <p:spPr bwMode="auto">
            <a:xfrm>
              <a:off x="6176963" y="2418749"/>
              <a:ext cx="906461" cy="45402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64 filters</a:t>
              </a:r>
              <a:endParaRPr lang="en-US" sz="14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  <a:endParaRPr lang="en-US" sz="1400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CustomShape 68">
              <a:extLst>
                <a:ext uri="{FF2B5EF4-FFF2-40B4-BE49-F238E27FC236}">
                  <a16:creationId xmlns:a16="http://schemas.microsoft.com/office/drawing/2014/main" id="{98BE1026-750E-47D3-80CD-92933765D1E6}"/>
                </a:ext>
              </a:extLst>
            </p:cNvPr>
            <p:cNvSpPr/>
            <p:nvPr/>
          </p:nvSpPr>
          <p:spPr bwMode="auto">
            <a:xfrm>
              <a:off x="4930775" y="2418749"/>
              <a:ext cx="979488" cy="45402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128 filters</a:t>
              </a:r>
              <a:endParaRPr lang="en-US" sz="1400" spc="-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spc="-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  <a:endParaRPr lang="en-US" sz="1400" spc="-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Connecteur : en arc 2">
              <a:extLst>
                <a:ext uri="{FF2B5EF4-FFF2-40B4-BE49-F238E27FC236}">
                  <a16:creationId xmlns:a16="http://schemas.microsoft.com/office/drawing/2014/main" id="{B6576D95-4FBE-4951-BE06-3FBAE2F01DDE}"/>
                </a:ext>
              </a:extLst>
            </p:cNvPr>
            <p:cNvCxnSpPr>
              <a:cxnSpLocks/>
              <a:stCxn id="30" idx="0"/>
              <a:endCxn id="48" idx="1"/>
            </p:cNvCxnSpPr>
            <p:nvPr/>
          </p:nvCxnSpPr>
          <p:spPr>
            <a:xfrm rot="16200000" flipH="1">
              <a:off x="4210843" y="2408430"/>
              <a:ext cx="4763" cy="4149725"/>
            </a:xfrm>
            <a:prstGeom prst="curvedConnector3">
              <a:avLst>
                <a:gd name="adj1" fmla="val 27663762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 : en arc 6">
              <a:extLst>
                <a:ext uri="{FF2B5EF4-FFF2-40B4-BE49-F238E27FC236}">
                  <a16:creationId xmlns:a16="http://schemas.microsoft.com/office/drawing/2014/main" id="{6296837B-DF7D-4BF7-9034-8A56E8A9A767}"/>
                </a:ext>
              </a:extLst>
            </p:cNvPr>
            <p:cNvCxnSpPr>
              <a:cxnSpLocks/>
              <a:stCxn id="55" idx="0"/>
              <a:endCxn id="40" idx="1"/>
            </p:cNvCxnSpPr>
            <p:nvPr/>
          </p:nvCxnSpPr>
          <p:spPr>
            <a:xfrm rot="5400000" flipH="1" flipV="1">
              <a:off x="4250532" y="3494281"/>
              <a:ext cx="7937" cy="1609725"/>
            </a:xfrm>
            <a:prstGeom prst="curvedConnector3">
              <a:avLst>
                <a:gd name="adj1" fmla="val -986062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3CC67398-7566-4C40-B047-8CA40AB26433}"/>
                </a:ext>
              </a:extLst>
            </p:cNvPr>
            <p:cNvSpPr txBox="1"/>
            <p:nvPr/>
          </p:nvSpPr>
          <p:spPr>
            <a:xfrm>
              <a:off x="3097213" y="5796714"/>
              <a:ext cx="251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 from convolution block 1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51F99EA7-5C31-46DA-9D46-078D091BA42B}"/>
                </a:ext>
              </a:extLst>
            </p:cNvPr>
            <p:cNvSpPr txBox="1"/>
            <p:nvPr/>
          </p:nvSpPr>
          <p:spPr>
            <a:xfrm>
              <a:off x="3024982" y="5044138"/>
              <a:ext cx="251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 from convolution block 2</a:t>
              </a:r>
            </a:p>
          </p:txBody>
        </p:sp>
      </p:grpSp>
      <p:sp>
        <p:nvSpPr>
          <p:cNvPr id="73" name="Espace réservé du numéro de diapositive 1">
            <a:extLst>
              <a:ext uri="{FF2B5EF4-FFF2-40B4-BE49-F238E27FC236}">
                <a16:creationId xmlns:a16="http://schemas.microsoft.com/office/drawing/2014/main" id="{A55A6450-AE35-472F-9AB1-7A26EFA4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46</a:t>
            </a:fld>
            <a:endParaRPr lang="fr-FR" dirty="0"/>
          </a:p>
        </p:txBody>
      </p:sp>
      <p:grpSp>
        <p:nvGrpSpPr>
          <p:cNvPr id="515" name="Groupe 514">
            <a:extLst>
              <a:ext uri="{FF2B5EF4-FFF2-40B4-BE49-F238E27FC236}">
                <a16:creationId xmlns:a16="http://schemas.microsoft.com/office/drawing/2014/main" id="{351D6BB0-ACBD-400A-900F-74F89B50E974}"/>
              </a:ext>
            </a:extLst>
          </p:cNvPr>
          <p:cNvGrpSpPr/>
          <p:nvPr/>
        </p:nvGrpSpPr>
        <p:grpSpPr>
          <a:xfrm>
            <a:off x="704500" y="1119047"/>
            <a:ext cx="7742202" cy="1554163"/>
            <a:chOff x="1581139" y="1035115"/>
            <a:chExt cx="7742202" cy="1554163"/>
          </a:xfrm>
        </p:grpSpPr>
        <p:sp>
          <p:nvSpPr>
            <p:cNvPr id="512" name="ZoneTexte 511">
              <a:extLst>
                <a:ext uri="{FF2B5EF4-FFF2-40B4-BE49-F238E27FC236}">
                  <a16:creationId xmlns:a16="http://schemas.microsoft.com/office/drawing/2014/main" id="{CD011DCD-C3A8-49E1-A19B-D2EA442531A6}"/>
                </a:ext>
              </a:extLst>
            </p:cNvPr>
            <p:cNvSpPr txBox="1"/>
            <p:nvPr/>
          </p:nvSpPr>
          <p:spPr>
            <a:xfrm>
              <a:off x="5294313" y="1624161"/>
              <a:ext cx="4029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Total number of learnable : </a:t>
              </a:r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1,864,969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grpSp>
          <p:nvGrpSpPr>
            <p:cNvPr id="76" name="Group 1">
              <a:extLst>
                <a:ext uri="{FF2B5EF4-FFF2-40B4-BE49-F238E27FC236}">
                  <a16:creationId xmlns:a16="http://schemas.microsoft.com/office/drawing/2014/main" id="{46D3469B-1EA7-41C9-8158-F3EE2F4EB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7514" y="1103379"/>
              <a:ext cx="2160937" cy="215900"/>
              <a:chOff x="3681360" y="1094040"/>
              <a:chExt cx="2160646" cy="215824"/>
            </a:xfrm>
          </p:grpSpPr>
          <p:sp>
            <p:nvSpPr>
              <p:cNvPr id="77" name="CustomShape 2">
                <a:extLst>
                  <a:ext uri="{FF2B5EF4-FFF2-40B4-BE49-F238E27FC236}">
                    <a16:creationId xmlns:a16="http://schemas.microsoft.com/office/drawing/2014/main" id="{F866F4D4-AF80-410E-A659-6E1267278D69}"/>
                  </a:ext>
                </a:extLst>
              </p:cNvPr>
              <p:cNvSpPr/>
              <p:nvPr/>
            </p:nvSpPr>
            <p:spPr>
              <a:xfrm>
                <a:off x="3681360" y="1111496"/>
                <a:ext cx="298410" cy="198368"/>
              </a:xfrm>
              <a:prstGeom prst="rect">
                <a:avLst/>
              </a:prstGeom>
              <a:solidFill>
                <a:srgbClr val="729FCF">
                  <a:alpha val="50000"/>
                </a:srgbClr>
              </a:solidFill>
              <a:ln w="29160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" name="CustomShape 3">
                <a:extLst>
                  <a:ext uri="{FF2B5EF4-FFF2-40B4-BE49-F238E27FC236}">
                    <a16:creationId xmlns:a16="http://schemas.microsoft.com/office/drawing/2014/main" id="{74A6B59F-B1F2-4502-A0EC-1CF0C76B0A2A}"/>
                  </a:ext>
                </a:extLst>
              </p:cNvPr>
              <p:cNvSpPr/>
              <p:nvPr/>
            </p:nvSpPr>
            <p:spPr>
              <a:xfrm>
                <a:off x="4030563" y="1094040"/>
                <a:ext cx="1811443" cy="2158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 raw image(s)</a:t>
                </a:r>
                <a:endParaRPr lang="en-US" sz="1400" spc="-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9" name="Group 4">
              <a:extLst>
                <a:ext uri="{FF2B5EF4-FFF2-40B4-BE49-F238E27FC236}">
                  <a16:creationId xmlns:a16="http://schemas.microsoft.com/office/drawing/2014/main" id="{8B690CCA-50A7-4CBD-A416-366E3305BA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7513" y="1352617"/>
              <a:ext cx="1955419" cy="203201"/>
              <a:chOff x="3681360" y="1342440"/>
              <a:chExt cx="1955797" cy="203315"/>
            </a:xfrm>
          </p:grpSpPr>
          <p:sp>
            <p:nvSpPr>
              <p:cNvPr id="80" name="CustomShape 5">
                <a:extLst>
                  <a:ext uri="{FF2B5EF4-FFF2-40B4-BE49-F238E27FC236}">
                    <a16:creationId xmlns:a16="http://schemas.microsoft.com/office/drawing/2014/main" id="{E3BCA514-5FA4-4897-8F76-FF0570448FEB}"/>
                  </a:ext>
                </a:extLst>
              </p:cNvPr>
              <p:cNvSpPr/>
              <p:nvPr/>
            </p:nvSpPr>
            <p:spPr>
              <a:xfrm>
                <a:off x="3681360" y="1347206"/>
                <a:ext cx="298508" cy="1985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9160">
                <a:solidFill>
                  <a:srgbClr val="00935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" name="CustomShape 6">
                <a:extLst>
                  <a:ext uri="{FF2B5EF4-FFF2-40B4-BE49-F238E27FC236}">
                    <a16:creationId xmlns:a16="http://schemas.microsoft.com/office/drawing/2014/main" id="{8125230A-31B6-41E1-B0F2-41DD7EB951A8}"/>
                  </a:ext>
                </a:extLst>
              </p:cNvPr>
              <p:cNvSpPr/>
              <p:nvPr/>
            </p:nvSpPr>
            <p:spPr>
              <a:xfrm>
                <a:off x="4030677" y="1342440"/>
                <a:ext cx="1606480" cy="2033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spc="-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Convultional</a:t>
                </a:r>
                <a:r>
                  <a:rPr lang="en-US" sz="1400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layer</a:t>
                </a:r>
                <a:endParaRPr lang="en-US" sz="1400" spc="-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7">
              <a:extLst>
                <a:ext uri="{FF2B5EF4-FFF2-40B4-BE49-F238E27FC236}">
                  <a16:creationId xmlns:a16="http://schemas.microsoft.com/office/drawing/2014/main" id="{5493C4EC-2766-4B0B-9B12-C4EADE5952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7514" y="1582803"/>
              <a:ext cx="3261500" cy="215901"/>
              <a:chOff x="3681360" y="1573200"/>
              <a:chExt cx="3261937" cy="215354"/>
            </a:xfrm>
          </p:grpSpPr>
          <p:sp>
            <p:nvSpPr>
              <p:cNvPr id="83" name="CustomShape 8">
                <a:extLst>
                  <a:ext uri="{FF2B5EF4-FFF2-40B4-BE49-F238E27FC236}">
                    <a16:creationId xmlns:a16="http://schemas.microsoft.com/office/drawing/2014/main" id="{8E4D5859-3CC2-4E03-9719-F7763FCDB955}"/>
                  </a:ext>
                </a:extLst>
              </p:cNvPr>
              <p:cNvSpPr/>
              <p:nvPr/>
            </p:nvSpPr>
            <p:spPr>
              <a:xfrm>
                <a:off x="3681360" y="1582701"/>
                <a:ext cx="298490" cy="1995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9160">
                <a:solidFill>
                  <a:schemeClr val="accent4">
                    <a:lumMod val="60000"/>
                    <a:lumOff val="40000"/>
                  </a:schemeClr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9">
                <a:extLst>
                  <a:ext uri="{FF2B5EF4-FFF2-40B4-BE49-F238E27FC236}">
                    <a16:creationId xmlns:a16="http://schemas.microsoft.com/office/drawing/2014/main" id="{7EFDF8CA-6901-458D-A7BA-A0308B9CFB52}"/>
                  </a:ext>
                </a:extLst>
              </p:cNvPr>
              <p:cNvSpPr/>
              <p:nvPr/>
            </p:nvSpPr>
            <p:spPr>
              <a:xfrm>
                <a:off x="4030656" y="1573200"/>
                <a:ext cx="2912641" cy="2153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spc="-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ReLU</a:t>
                </a:r>
                <a:r>
                  <a:rPr lang="en-US" sz="1400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layer + batch normalization</a:t>
                </a:r>
                <a:endParaRPr lang="en-US" sz="1400" spc="-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10">
              <a:extLst>
                <a:ext uri="{FF2B5EF4-FFF2-40B4-BE49-F238E27FC236}">
                  <a16:creationId xmlns:a16="http://schemas.microsoft.com/office/drawing/2014/main" id="{F5157D97-BD74-4332-B127-65943C9783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7513" y="1806577"/>
              <a:ext cx="1955417" cy="233428"/>
              <a:chOff x="3681360" y="1797293"/>
              <a:chExt cx="1955795" cy="232387"/>
            </a:xfrm>
          </p:grpSpPr>
          <p:sp>
            <p:nvSpPr>
              <p:cNvPr id="86" name="CustomShape 11">
                <a:extLst>
                  <a:ext uri="{FF2B5EF4-FFF2-40B4-BE49-F238E27FC236}">
                    <a16:creationId xmlns:a16="http://schemas.microsoft.com/office/drawing/2014/main" id="{CA62ADFE-F8C1-4F0C-8E14-F086A017969B}"/>
                  </a:ext>
                </a:extLst>
              </p:cNvPr>
              <p:cNvSpPr/>
              <p:nvPr/>
            </p:nvSpPr>
            <p:spPr>
              <a:xfrm>
                <a:off x="3681360" y="1819483"/>
                <a:ext cx="298508" cy="19755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9160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" name="CustomShape 12">
                <a:extLst>
                  <a:ext uri="{FF2B5EF4-FFF2-40B4-BE49-F238E27FC236}">
                    <a16:creationId xmlns:a16="http://schemas.microsoft.com/office/drawing/2014/main" id="{1C37DEAD-D085-4A6B-828B-20BDD2C0383E}"/>
                  </a:ext>
                </a:extLst>
              </p:cNvPr>
              <p:cNvSpPr/>
              <p:nvPr/>
            </p:nvSpPr>
            <p:spPr>
              <a:xfrm>
                <a:off x="4030677" y="1797293"/>
                <a:ext cx="1606478" cy="2323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spc="-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MaxPooling</a:t>
                </a:r>
                <a:r>
                  <a:rPr lang="en-US" sz="1400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layer</a:t>
                </a:r>
                <a:endParaRPr lang="en-US" sz="1400" spc="-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8" name="Group 13">
              <a:extLst>
                <a:ext uri="{FF2B5EF4-FFF2-40B4-BE49-F238E27FC236}">
                  <a16:creationId xmlns:a16="http://schemas.microsoft.com/office/drawing/2014/main" id="{B129BFCD-2587-4077-BC96-99901B7B23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7514" y="2286065"/>
              <a:ext cx="2903537" cy="227013"/>
              <a:chOff x="3681360" y="2276280"/>
              <a:chExt cx="2903040" cy="227160"/>
            </a:xfrm>
          </p:grpSpPr>
          <p:sp>
            <p:nvSpPr>
              <p:cNvPr id="89" name="CustomShape 14">
                <a:extLst>
                  <a:ext uri="{FF2B5EF4-FFF2-40B4-BE49-F238E27FC236}">
                    <a16:creationId xmlns:a16="http://schemas.microsoft.com/office/drawing/2014/main" id="{8C6585E2-D83E-4358-87CE-8FC1CE204E0A}"/>
                  </a:ext>
                </a:extLst>
              </p:cNvPr>
              <p:cNvSpPr/>
              <p:nvPr/>
            </p:nvSpPr>
            <p:spPr>
              <a:xfrm>
                <a:off x="3681360" y="2290577"/>
                <a:ext cx="298399" cy="1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9160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" name="CustomShape 15">
                <a:extLst>
                  <a:ext uri="{FF2B5EF4-FFF2-40B4-BE49-F238E27FC236}">
                    <a16:creationId xmlns:a16="http://schemas.microsoft.com/office/drawing/2014/main" id="{F697159A-E46E-41F9-88CE-8F24E4E803AD}"/>
                  </a:ext>
                </a:extLst>
              </p:cNvPr>
              <p:cNvSpPr/>
              <p:nvPr/>
            </p:nvSpPr>
            <p:spPr>
              <a:xfrm>
                <a:off x="4032137" y="2276280"/>
                <a:ext cx="2552263" cy="22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 segmented image</a:t>
                </a:r>
                <a:endParaRPr lang="en-US" sz="1400" spc="-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1" name="CustomShape 16">
              <a:extLst>
                <a:ext uri="{FF2B5EF4-FFF2-40B4-BE49-F238E27FC236}">
                  <a16:creationId xmlns:a16="http://schemas.microsoft.com/office/drawing/2014/main" id="{03209C90-AD43-4B0E-A08C-4CA731D84F48}"/>
                </a:ext>
              </a:extLst>
            </p:cNvPr>
            <p:cNvSpPr/>
            <p:nvPr/>
          </p:nvSpPr>
          <p:spPr>
            <a:xfrm>
              <a:off x="1581139" y="1035115"/>
              <a:ext cx="3442476" cy="1554163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92" name="Group 69">
              <a:extLst>
                <a:ext uri="{FF2B5EF4-FFF2-40B4-BE49-F238E27FC236}">
                  <a16:creationId xmlns:a16="http://schemas.microsoft.com/office/drawing/2014/main" id="{75626B7E-822A-4C80-B3AC-810D695175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7515" y="2044765"/>
              <a:ext cx="2160936" cy="262857"/>
              <a:chOff x="3681360" y="2034682"/>
              <a:chExt cx="2161353" cy="263555"/>
            </a:xfrm>
          </p:grpSpPr>
          <p:sp>
            <p:nvSpPr>
              <p:cNvPr id="93" name="CustomShape 70">
                <a:extLst>
                  <a:ext uri="{FF2B5EF4-FFF2-40B4-BE49-F238E27FC236}">
                    <a16:creationId xmlns:a16="http://schemas.microsoft.com/office/drawing/2014/main" id="{DFEE47F3-5317-4EA7-BD6C-08FD63F0B38E}"/>
                  </a:ext>
                </a:extLst>
              </p:cNvPr>
              <p:cNvSpPr/>
              <p:nvPr/>
            </p:nvSpPr>
            <p:spPr>
              <a:xfrm>
                <a:off x="3681360" y="2053781"/>
                <a:ext cx="298508" cy="198965"/>
              </a:xfrm>
              <a:prstGeom prst="rect">
                <a:avLst/>
              </a:prstGeom>
              <a:solidFill>
                <a:srgbClr val="DFCCE4"/>
              </a:solidFill>
              <a:ln w="29160">
                <a:solidFill>
                  <a:srgbClr val="A3238E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71">
                <a:extLst>
                  <a:ext uri="{FF2B5EF4-FFF2-40B4-BE49-F238E27FC236}">
                    <a16:creationId xmlns:a16="http://schemas.microsoft.com/office/drawing/2014/main" id="{9F9F24FE-6D02-4A1A-92B9-874861927269}"/>
                  </a:ext>
                </a:extLst>
              </p:cNvPr>
              <p:cNvSpPr/>
              <p:nvPr/>
            </p:nvSpPr>
            <p:spPr>
              <a:xfrm>
                <a:off x="4030677" y="2034682"/>
                <a:ext cx="1812036" cy="2635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Deconvolution layer</a:t>
                </a:r>
                <a:endParaRPr lang="en-US" sz="1400" spc="-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97" name="Image 96">
            <a:extLst>
              <a:ext uri="{FF2B5EF4-FFF2-40B4-BE49-F238E27FC236}">
                <a16:creationId xmlns:a16="http://schemas.microsoft.com/office/drawing/2014/main" id="{29F8D3EF-3671-4786-BB85-A1943E5E3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39" y="803564"/>
            <a:ext cx="904875" cy="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053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4321" y="-3960"/>
            <a:ext cx="9142560" cy="7171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"/>
          <p:cNvSpPr/>
          <p:nvPr/>
        </p:nvSpPr>
        <p:spPr>
          <a:xfrm>
            <a:off x="963361" y="153001"/>
            <a:ext cx="72244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en-US" sz="28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costaud</a:t>
            </a: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9" name="Line 4"/>
          <p:cNvSpPr/>
          <p:nvPr/>
        </p:nvSpPr>
        <p:spPr>
          <a:xfrm>
            <a:off x="4082730" y="3598021"/>
            <a:ext cx="996480" cy="0"/>
          </a:xfrm>
          <a:prstGeom prst="line">
            <a:avLst/>
          </a:prstGeom>
          <a:ln w="12600"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5"/>
          <p:cNvSpPr/>
          <p:nvPr/>
        </p:nvSpPr>
        <p:spPr>
          <a:xfrm>
            <a:off x="4166251" y="3298276"/>
            <a:ext cx="745920" cy="62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algn="ctr">
              <a:defRPr/>
            </a:pPr>
            <a:r>
              <a:rPr lang="en-US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endParaRPr lang="en-US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~4s</a:t>
            </a:r>
            <a:endParaRPr lang="en-US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5" name="Image 49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771" y="1749061"/>
            <a:ext cx="3731040" cy="3732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  <a:headEnd/>
            <a:tailEnd/>
          </a:ln>
        </p:spPr>
      </p:pic>
      <p:pic>
        <p:nvPicPr>
          <p:cNvPr id="22536" name="Image 49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5930" y="1749061"/>
            <a:ext cx="3732480" cy="37324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  <a:headEnd/>
            <a:tailEnd/>
          </a:ln>
        </p:spPr>
      </p:pic>
      <p:cxnSp>
        <p:nvCxnSpPr>
          <p:cNvPr id="9" name="Connecteur droit avec flèche 8"/>
          <p:cNvCxnSpPr/>
          <p:nvPr/>
        </p:nvCxnSpPr>
        <p:spPr>
          <a:xfrm>
            <a:off x="4068510" y="3608617"/>
            <a:ext cx="9797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8" name="CustomShape 3"/>
          <p:cNvSpPr/>
          <p:nvPr/>
        </p:nvSpPr>
        <p:spPr>
          <a:xfrm>
            <a:off x="202455" y="1729411"/>
            <a:ext cx="207216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pPr algn="ctr">
              <a:defRPr/>
            </a:pPr>
            <a:r>
              <a:rPr lang="en-US" spc="-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2048x2048 pixels</a:t>
            </a:r>
          </a:p>
        </p:txBody>
      </p:sp>
      <p:sp>
        <p:nvSpPr>
          <p:cNvPr id="62" name="Espace réservé du numéro de diapositive 1">
            <a:extLst>
              <a:ext uri="{FF2B5EF4-FFF2-40B4-BE49-F238E27FC236}">
                <a16:creationId xmlns:a16="http://schemas.microsoft.com/office/drawing/2014/main" id="{45D64ACD-8AA2-4DED-AC3B-8977E90D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47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4321" y="-3960"/>
            <a:ext cx="9142560" cy="7171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"/>
          <p:cNvSpPr/>
          <p:nvPr/>
        </p:nvSpPr>
        <p:spPr>
          <a:xfrm>
            <a:off x="963361" y="153001"/>
            <a:ext cx="72244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b="1" u="sng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evaluate the quality of the prediction?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Espace réservé du numéro de diapositive 1">
            <a:extLst>
              <a:ext uri="{FF2B5EF4-FFF2-40B4-BE49-F238E27FC236}">
                <a16:creationId xmlns:a16="http://schemas.microsoft.com/office/drawing/2014/main" id="{45D64ACD-8AA2-4DED-AC3B-8977E90D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48</a:t>
            </a:fld>
            <a:endParaRPr lang="fr-FR"/>
          </a:p>
        </p:txBody>
      </p:sp>
      <p:grpSp>
        <p:nvGrpSpPr>
          <p:cNvPr id="522" name="Groupe 521">
            <a:extLst>
              <a:ext uri="{FF2B5EF4-FFF2-40B4-BE49-F238E27FC236}">
                <a16:creationId xmlns:a16="http://schemas.microsoft.com/office/drawing/2014/main" id="{BDF8DE15-594D-4296-AC2B-83CEECCAE0E2}"/>
              </a:ext>
            </a:extLst>
          </p:cNvPr>
          <p:cNvGrpSpPr/>
          <p:nvPr/>
        </p:nvGrpSpPr>
        <p:grpSpPr>
          <a:xfrm>
            <a:off x="86398" y="2821834"/>
            <a:ext cx="1800000" cy="1800000"/>
            <a:chOff x="86398" y="2709916"/>
            <a:chExt cx="1800000" cy="18000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836D969-561D-48A2-BB24-D39151915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8" y="2709916"/>
              <a:ext cx="1800000" cy="180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EA5EAA0-D823-4DEE-8FC5-E7DF7CFD64BE}"/>
                </a:ext>
              </a:extLst>
            </p:cNvPr>
            <p:cNvSpPr txBox="1"/>
            <p:nvPr/>
          </p:nvSpPr>
          <p:spPr>
            <a:xfrm>
              <a:off x="195033" y="4154301"/>
              <a:ext cx="1505540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image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9E6A459-4031-4776-BD00-63A34103670D}"/>
              </a:ext>
            </a:extLst>
          </p:cNvPr>
          <p:cNvGrpSpPr/>
          <p:nvPr/>
        </p:nvGrpSpPr>
        <p:grpSpPr>
          <a:xfrm>
            <a:off x="2745713" y="1267566"/>
            <a:ext cx="3224267" cy="1800000"/>
            <a:chOff x="2860013" y="2191491"/>
            <a:chExt cx="3224267" cy="18000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0111575D-8FF2-4580-B021-28EE2F06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013" y="2191491"/>
              <a:ext cx="1814173" cy="180000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9B259D0-BA71-4BD4-8BCD-B29B486492DB}"/>
                </a:ext>
              </a:extLst>
            </p:cNvPr>
            <p:cNvSpPr txBox="1"/>
            <p:nvPr/>
          </p:nvSpPr>
          <p:spPr>
            <a:xfrm>
              <a:off x="4745452" y="2760992"/>
              <a:ext cx="1338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Ground truth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64FF4219-C002-4940-842E-A64091721FF2}"/>
              </a:ext>
            </a:extLst>
          </p:cNvPr>
          <p:cNvGrpSpPr/>
          <p:nvPr/>
        </p:nvGrpSpPr>
        <p:grpSpPr>
          <a:xfrm>
            <a:off x="2752799" y="4653075"/>
            <a:ext cx="3488283" cy="1800000"/>
            <a:chOff x="2874186" y="4700700"/>
            <a:chExt cx="3488283" cy="180000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D2B4081-56B6-4A8D-B32B-1432B4FBC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186" y="4700700"/>
              <a:ext cx="1800000" cy="180000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BE7EC02-79A9-4A78-AB7A-DDED59A7DEA0}"/>
                </a:ext>
              </a:extLst>
            </p:cNvPr>
            <p:cNvSpPr txBox="1"/>
            <p:nvPr/>
          </p:nvSpPr>
          <p:spPr>
            <a:xfrm>
              <a:off x="4674186" y="5258827"/>
              <a:ext cx="1688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Model prediction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543FE161-496A-4D77-8B86-F50844ABE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20" y="1527436"/>
            <a:ext cx="640943" cy="640943"/>
          </a:xfrm>
          <a:prstGeom prst="rect">
            <a:avLst/>
          </a:prstGeom>
        </p:spPr>
      </p:pic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A9F8B94E-45CE-40D4-9081-3451ECD15AE7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403978" y="4204253"/>
            <a:ext cx="931241" cy="1766401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9C6F662B-4BD5-4DE4-819B-2B2EA7D334B2}"/>
              </a:ext>
            </a:extLst>
          </p:cNvPr>
          <p:cNvGrpSpPr>
            <a:grpSpLocks noChangeAspect="1"/>
          </p:cNvGrpSpPr>
          <p:nvPr/>
        </p:nvGrpSpPr>
        <p:grpSpPr>
          <a:xfrm>
            <a:off x="1387367" y="5187818"/>
            <a:ext cx="1085849" cy="730513"/>
            <a:chOff x="723900" y="0"/>
            <a:chExt cx="5734050" cy="38576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B7F81FA-B47F-4D8E-B93E-7D506AAF5A23}"/>
                </a:ext>
              </a:extLst>
            </p:cNvPr>
            <p:cNvSpPr/>
            <p:nvPr/>
          </p:nvSpPr>
          <p:spPr>
            <a:xfrm>
              <a:off x="723900" y="0"/>
              <a:ext cx="5734050" cy="3857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4551D670-9DAB-483C-9F57-6F0D0047AB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2215" y="154833"/>
              <a:ext cx="5598585" cy="3609679"/>
              <a:chOff x="2907396" y="2586266"/>
              <a:chExt cx="4725864" cy="3045769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A601148A-F109-4A19-AC25-1C4456C74CEF}"/>
                  </a:ext>
                </a:extLst>
              </p:cNvPr>
              <p:cNvSpPr/>
              <p:nvPr/>
            </p:nvSpPr>
            <p:spPr>
              <a:xfrm>
                <a:off x="7169574" y="3876854"/>
                <a:ext cx="463686" cy="46459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Connecteur droit avec flèche 75">
                <a:extLst>
                  <a:ext uri="{FF2B5EF4-FFF2-40B4-BE49-F238E27FC236}">
                    <a16:creationId xmlns:a16="http://schemas.microsoft.com/office/drawing/2014/main" id="{BAFEF28E-89BE-4129-B1F9-7F2231560233}"/>
                  </a:ext>
                </a:extLst>
              </p:cNvPr>
              <p:cNvCxnSpPr>
                <a:cxnSpLocks/>
                <a:stCxn id="94" idx="6"/>
                <a:endCxn id="90" idx="2"/>
              </p:cNvCxnSpPr>
              <p:nvPr/>
            </p:nvCxnSpPr>
            <p:spPr>
              <a:xfrm>
                <a:off x="3371082" y="3663329"/>
                <a:ext cx="1667403" cy="8760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avec flèche 76">
                <a:extLst>
                  <a:ext uri="{FF2B5EF4-FFF2-40B4-BE49-F238E27FC236}">
                    <a16:creationId xmlns:a16="http://schemas.microsoft.com/office/drawing/2014/main" id="{533CF2A6-4BE7-4BB8-AC61-6F592A705A29}"/>
                  </a:ext>
                </a:extLst>
              </p:cNvPr>
              <p:cNvCxnSpPr>
                <a:cxnSpLocks/>
                <a:stCxn id="94" idx="6"/>
                <a:endCxn id="91" idx="2"/>
              </p:cNvCxnSpPr>
              <p:nvPr/>
            </p:nvCxnSpPr>
            <p:spPr>
              <a:xfrm>
                <a:off x="3371082" y="3663329"/>
                <a:ext cx="1667403" cy="17364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DCD13A5F-0F44-415F-BC54-992DF2EF8C15}"/>
                  </a:ext>
                </a:extLst>
              </p:cNvPr>
              <p:cNvCxnSpPr>
                <a:cxnSpLocks/>
                <a:stCxn id="95" idx="6"/>
                <a:endCxn id="90" idx="2"/>
              </p:cNvCxnSpPr>
              <p:nvPr/>
            </p:nvCxnSpPr>
            <p:spPr>
              <a:xfrm flipV="1">
                <a:off x="3371082" y="4539347"/>
                <a:ext cx="1667403" cy="156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avec flèche 78">
                <a:extLst>
                  <a:ext uri="{FF2B5EF4-FFF2-40B4-BE49-F238E27FC236}">
                    <a16:creationId xmlns:a16="http://schemas.microsoft.com/office/drawing/2014/main" id="{261287FF-869F-48DC-BF48-682353304982}"/>
                  </a:ext>
                </a:extLst>
              </p:cNvPr>
              <p:cNvCxnSpPr>
                <a:cxnSpLocks/>
                <a:stCxn id="95" idx="6"/>
                <a:endCxn id="91" idx="2"/>
              </p:cNvCxnSpPr>
              <p:nvPr/>
            </p:nvCxnSpPr>
            <p:spPr>
              <a:xfrm>
                <a:off x="3371082" y="4554973"/>
                <a:ext cx="1667403" cy="844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avec flèche 79">
                <a:extLst>
                  <a:ext uri="{FF2B5EF4-FFF2-40B4-BE49-F238E27FC236}">
                    <a16:creationId xmlns:a16="http://schemas.microsoft.com/office/drawing/2014/main" id="{C0464DC6-6C4D-42C6-8877-6026B6647C24}"/>
                  </a:ext>
                </a:extLst>
              </p:cNvPr>
              <p:cNvCxnSpPr>
                <a:cxnSpLocks/>
                <a:stCxn id="90" idx="6"/>
                <a:endCxn id="75" idx="2"/>
              </p:cNvCxnSpPr>
              <p:nvPr/>
            </p:nvCxnSpPr>
            <p:spPr>
              <a:xfrm flipV="1">
                <a:off x="5502171" y="4109151"/>
                <a:ext cx="1667403" cy="4301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avec flèche 80">
                <a:extLst>
                  <a:ext uri="{FF2B5EF4-FFF2-40B4-BE49-F238E27FC236}">
                    <a16:creationId xmlns:a16="http://schemas.microsoft.com/office/drawing/2014/main" id="{0ED6DBB2-7B4F-4E55-9FD6-19BF727445E7}"/>
                  </a:ext>
                </a:extLst>
              </p:cNvPr>
              <p:cNvCxnSpPr>
                <a:cxnSpLocks/>
                <a:stCxn id="91" idx="6"/>
                <a:endCxn id="75" idx="2"/>
              </p:cNvCxnSpPr>
              <p:nvPr/>
            </p:nvCxnSpPr>
            <p:spPr>
              <a:xfrm flipV="1">
                <a:off x="5502171" y="4109151"/>
                <a:ext cx="1667403" cy="1290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e 81">
                <a:extLst>
                  <a:ext uri="{FF2B5EF4-FFF2-40B4-BE49-F238E27FC236}">
                    <a16:creationId xmlns:a16="http://schemas.microsoft.com/office/drawing/2014/main" id="{07D242DF-1719-4CD7-93BD-426F128EF209}"/>
                  </a:ext>
                </a:extLst>
              </p:cNvPr>
              <p:cNvGrpSpPr/>
              <p:nvPr/>
            </p:nvGrpSpPr>
            <p:grpSpPr>
              <a:xfrm>
                <a:off x="2907396" y="3431032"/>
                <a:ext cx="463686" cy="1356237"/>
                <a:chOff x="3063260" y="1980536"/>
                <a:chExt cx="463686" cy="1356237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AE578EEE-53B7-49D4-9B62-12C7C4CB1704}"/>
                    </a:ext>
                  </a:extLst>
                </p:cNvPr>
                <p:cNvSpPr/>
                <p:nvPr/>
              </p:nvSpPr>
              <p:spPr>
                <a:xfrm>
                  <a:off x="3063260" y="1980536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Ellipse 94">
                  <a:extLst>
                    <a:ext uri="{FF2B5EF4-FFF2-40B4-BE49-F238E27FC236}">
                      <a16:creationId xmlns:a16="http://schemas.microsoft.com/office/drawing/2014/main" id="{37A7031B-0240-4867-9340-5A6F971CE62E}"/>
                    </a:ext>
                  </a:extLst>
                </p:cNvPr>
                <p:cNvSpPr/>
                <p:nvPr/>
              </p:nvSpPr>
              <p:spPr>
                <a:xfrm>
                  <a:off x="3063260" y="2872180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e 82">
                <a:extLst>
                  <a:ext uri="{FF2B5EF4-FFF2-40B4-BE49-F238E27FC236}">
                    <a16:creationId xmlns:a16="http://schemas.microsoft.com/office/drawing/2014/main" id="{E65AA4D6-CCAA-46C1-8C78-820197FF99CE}"/>
                  </a:ext>
                </a:extLst>
              </p:cNvPr>
              <p:cNvGrpSpPr/>
              <p:nvPr/>
            </p:nvGrpSpPr>
            <p:grpSpPr>
              <a:xfrm>
                <a:off x="5038485" y="2586266"/>
                <a:ext cx="463686" cy="3045769"/>
                <a:chOff x="5194349" y="1191153"/>
                <a:chExt cx="463686" cy="3045769"/>
              </a:xfrm>
            </p:grpSpPr>
            <p:sp>
              <p:nvSpPr>
                <p:cNvPr id="90" name="Ellipse 89">
                  <a:extLst>
                    <a:ext uri="{FF2B5EF4-FFF2-40B4-BE49-F238E27FC236}">
                      <a16:creationId xmlns:a16="http://schemas.microsoft.com/office/drawing/2014/main" id="{70A6A7C7-46DF-4393-A204-A11E54A2BB18}"/>
                    </a:ext>
                  </a:extLst>
                </p:cNvPr>
                <p:cNvSpPr/>
                <p:nvPr/>
              </p:nvSpPr>
              <p:spPr>
                <a:xfrm>
                  <a:off x="5194349" y="2911937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DDFF1FCF-4FF8-465B-AD6B-3B30FDC64996}"/>
                    </a:ext>
                  </a:extLst>
                </p:cNvPr>
                <p:cNvSpPr/>
                <p:nvPr/>
              </p:nvSpPr>
              <p:spPr>
                <a:xfrm>
                  <a:off x="5194349" y="3772329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Ellipse 91">
                  <a:extLst>
                    <a:ext uri="{FF2B5EF4-FFF2-40B4-BE49-F238E27FC236}">
                      <a16:creationId xmlns:a16="http://schemas.microsoft.com/office/drawing/2014/main" id="{4DAD95EA-2C7F-4AAC-A936-819FD4F0F5AE}"/>
                    </a:ext>
                  </a:extLst>
                </p:cNvPr>
                <p:cNvSpPr/>
                <p:nvPr/>
              </p:nvSpPr>
              <p:spPr>
                <a:xfrm>
                  <a:off x="5194349" y="1191153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Ellipse 92">
                  <a:extLst>
                    <a:ext uri="{FF2B5EF4-FFF2-40B4-BE49-F238E27FC236}">
                      <a16:creationId xmlns:a16="http://schemas.microsoft.com/office/drawing/2014/main" id="{9631456E-7D9B-4DDB-A263-A85347F1E63E}"/>
                    </a:ext>
                  </a:extLst>
                </p:cNvPr>
                <p:cNvSpPr/>
                <p:nvPr/>
              </p:nvSpPr>
              <p:spPr>
                <a:xfrm>
                  <a:off x="5194349" y="2051545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4" name="Connecteur droit avec flèche 83">
                <a:extLst>
                  <a:ext uri="{FF2B5EF4-FFF2-40B4-BE49-F238E27FC236}">
                    <a16:creationId xmlns:a16="http://schemas.microsoft.com/office/drawing/2014/main" id="{9DABD501-98D7-4BDF-B06A-9B50C712D8D3}"/>
                  </a:ext>
                </a:extLst>
              </p:cNvPr>
              <p:cNvCxnSpPr>
                <a:cxnSpLocks/>
                <a:stCxn id="94" idx="6"/>
                <a:endCxn id="93" idx="2"/>
              </p:cNvCxnSpPr>
              <p:nvPr/>
            </p:nvCxnSpPr>
            <p:spPr>
              <a:xfrm>
                <a:off x="3371082" y="3663329"/>
                <a:ext cx="1667403" cy="156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avec flèche 84">
                <a:extLst>
                  <a:ext uri="{FF2B5EF4-FFF2-40B4-BE49-F238E27FC236}">
                    <a16:creationId xmlns:a16="http://schemas.microsoft.com/office/drawing/2014/main" id="{693A4A12-A396-4CC1-B4F8-2D27CDA37AB5}"/>
                  </a:ext>
                </a:extLst>
              </p:cNvPr>
              <p:cNvCxnSpPr>
                <a:cxnSpLocks/>
                <a:stCxn id="94" idx="6"/>
                <a:endCxn id="92" idx="2"/>
              </p:cNvCxnSpPr>
              <p:nvPr/>
            </p:nvCxnSpPr>
            <p:spPr>
              <a:xfrm flipV="1">
                <a:off x="3371082" y="2818563"/>
                <a:ext cx="1667403" cy="844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avec flèche 85">
                <a:extLst>
                  <a:ext uri="{FF2B5EF4-FFF2-40B4-BE49-F238E27FC236}">
                    <a16:creationId xmlns:a16="http://schemas.microsoft.com/office/drawing/2014/main" id="{DF37C99F-3B85-40AE-B391-0E8ECF5443BD}"/>
                  </a:ext>
                </a:extLst>
              </p:cNvPr>
              <p:cNvCxnSpPr>
                <a:cxnSpLocks/>
                <a:stCxn id="95" idx="6"/>
                <a:endCxn id="92" idx="2"/>
              </p:cNvCxnSpPr>
              <p:nvPr/>
            </p:nvCxnSpPr>
            <p:spPr>
              <a:xfrm flipV="1">
                <a:off x="3371082" y="2818563"/>
                <a:ext cx="1667403" cy="17364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avec flèche 86">
                <a:extLst>
                  <a:ext uri="{FF2B5EF4-FFF2-40B4-BE49-F238E27FC236}">
                    <a16:creationId xmlns:a16="http://schemas.microsoft.com/office/drawing/2014/main" id="{A737108C-62FE-4400-A003-5E08EF473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1082" y="3661817"/>
                <a:ext cx="1667403" cy="8760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avec flèche 87">
                <a:extLst>
                  <a:ext uri="{FF2B5EF4-FFF2-40B4-BE49-F238E27FC236}">
                    <a16:creationId xmlns:a16="http://schemas.microsoft.com/office/drawing/2014/main" id="{E6EB370A-B2FF-43E3-BBF2-C5482228DDF8}"/>
                  </a:ext>
                </a:extLst>
              </p:cNvPr>
              <p:cNvCxnSpPr>
                <a:cxnSpLocks/>
                <a:stCxn id="92" idx="6"/>
                <a:endCxn id="75" idx="2"/>
              </p:cNvCxnSpPr>
              <p:nvPr/>
            </p:nvCxnSpPr>
            <p:spPr>
              <a:xfrm>
                <a:off x="5502171" y="2818563"/>
                <a:ext cx="1667403" cy="1290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avec flèche 88">
                <a:extLst>
                  <a:ext uri="{FF2B5EF4-FFF2-40B4-BE49-F238E27FC236}">
                    <a16:creationId xmlns:a16="http://schemas.microsoft.com/office/drawing/2014/main" id="{0CFA0B49-3824-4FCD-8616-FF4829C5460C}"/>
                  </a:ext>
                </a:extLst>
              </p:cNvPr>
              <p:cNvCxnSpPr>
                <a:cxnSpLocks/>
                <a:stCxn id="93" idx="6"/>
                <a:endCxn id="75" idx="2"/>
              </p:cNvCxnSpPr>
              <p:nvPr/>
            </p:nvCxnSpPr>
            <p:spPr>
              <a:xfrm>
                <a:off x="5502171" y="3678955"/>
                <a:ext cx="1667403" cy="4301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2" name="ZoneTexte 511">
            <a:extLst>
              <a:ext uri="{FF2B5EF4-FFF2-40B4-BE49-F238E27FC236}">
                <a16:creationId xmlns:a16="http://schemas.microsoft.com/office/drawing/2014/main" id="{E210E293-842C-4103-B89C-E6BCE5AF8364}"/>
              </a:ext>
            </a:extLst>
          </p:cNvPr>
          <p:cNvSpPr txBox="1"/>
          <p:nvPr/>
        </p:nvSpPr>
        <p:spPr>
          <a:xfrm>
            <a:off x="7198807" y="2372925"/>
            <a:ext cx="171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Accuracy for each class:</a:t>
            </a:r>
          </a:p>
        </p:txBody>
      </p:sp>
      <p:grpSp>
        <p:nvGrpSpPr>
          <p:cNvPr id="524" name="Groupe 523">
            <a:extLst>
              <a:ext uri="{FF2B5EF4-FFF2-40B4-BE49-F238E27FC236}">
                <a16:creationId xmlns:a16="http://schemas.microsoft.com/office/drawing/2014/main" id="{45A7A1D1-2454-436E-931F-7FEDADF12685}"/>
              </a:ext>
            </a:extLst>
          </p:cNvPr>
          <p:cNvGrpSpPr/>
          <p:nvPr/>
        </p:nvGrpSpPr>
        <p:grpSpPr>
          <a:xfrm>
            <a:off x="5428686" y="2543116"/>
            <a:ext cx="1571625" cy="2357437"/>
            <a:chOff x="5428686" y="2543116"/>
            <a:chExt cx="1571625" cy="2357437"/>
          </a:xfrm>
        </p:grpSpPr>
        <p:sp>
          <p:nvSpPr>
            <p:cNvPr id="513" name="Ellipse 512">
              <a:extLst>
                <a:ext uri="{FF2B5EF4-FFF2-40B4-BE49-F238E27FC236}">
                  <a16:creationId xmlns:a16="http://schemas.microsoft.com/office/drawing/2014/main" id="{5F857D1B-118A-4C63-A1E0-B3EFD42D0741}"/>
                </a:ext>
              </a:extLst>
            </p:cNvPr>
            <p:cNvSpPr/>
            <p:nvPr/>
          </p:nvSpPr>
          <p:spPr>
            <a:xfrm>
              <a:off x="5428686" y="2543116"/>
              <a:ext cx="1571625" cy="15716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35027F62-BFDD-4AB6-9326-FE619C3544CD}"/>
                </a:ext>
              </a:extLst>
            </p:cNvPr>
            <p:cNvSpPr/>
            <p:nvPr/>
          </p:nvSpPr>
          <p:spPr>
            <a:xfrm>
              <a:off x="5428686" y="3328928"/>
              <a:ext cx="1571625" cy="15716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ZoneTexte 513">
              <a:extLst>
                <a:ext uri="{FF2B5EF4-FFF2-40B4-BE49-F238E27FC236}">
                  <a16:creationId xmlns:a16="http://schemas.microsoft.com/office/drawing/2014/main" id="{0289E406-1843-4C33-A4ED-1D3A5F8B975D}"/>
                </a:ext>
              </a:extLst>
            </p:cNvPr>
            <p:cNvSpPr txBox="1"/>
            <p:nvPr/>
          </p:nvSpPr>
          <p:spPr>
            <a:xfrm>
              <a:off x="5592373" y="2824502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False negative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5E0B2A25-4883-42C2-97F0-2A4BCCBDA3A1}"/>
                </a:ext>
              </a:extLst>
            </p:cNvPr>
            <p:cNvSpPr txBox="1"/>
            <p:nvPr/>
          </p:nvSpPr>
          <p:spPr>
            <a:xfrm>
              <a:off x="5647099" y="3552400"/>
              <a:ext cx="11347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True positive</a:t>
              </a:r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D3E5BD22-E724-4596-911C-F39BF3429164}"/>
                </a:ext>
              </a:extLst>
            </p:cNvPr>
            <p:cNvSpPr txBox="1"/>
            <p:nvPr/>
          </p:nvSpPr>
          <p:spPr>
            <a:xfrm>
              <a:off x="5613212" y="4280298"/>
              <a:ext cx="12025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False positive</a:t>
              </a:r>
            </a:p>
          </p:txBody>
        </p:sp>
      </p:grpSp>
      <p:cxnSp>
        <p:nvCxnSpPr>
          <p:cNvPr id="516" name="Connecteur : en angle 515">
            <a:extLst>
              <a:ext uri="{FF2B5EF4-FFF2-40B4-BE49-F238E27FC236}">
                <a16:creationId xmlns:a16="http://schemas.microsoft.com/office/drawing/2014/main" id="{795BAA6A-8EC3-46C4-821A-036BCADFFDD5}"/>
              </a:ext>
            </a:extLst>
          </p:cNvPr>
          <p:cNvCxnSpPr>
            <a:stCxn id="8" idx="3"/>
            <a:endCxn id="100" idx="4"/>
          </p:cNvCxnSpPr>
          <p:nvPr/>
        </p:nvCxnSpPr>
        <p:spPr>
          <a:xfrm flipV="1">
            <a:off x="4552799" y="4900553"/>
            <a:ext cx="1661700" cy="6525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Connecteur : en angle 517">
            <a:extLst>
              <a:ext uri="{FF2B5EF4-FFF2-40B4-BE49-F238E27FC236}">
                <a16:creationId xmlns:a16="http://schemas.microsoft.com/office/drawing/2014/main" id="{7B23487C-838E-4578-BAA5-A4979EB6C2EA}"/>
              </a:ext>
            </a:extLst>
          </p:cNvPr>
          <p:cNvCxnSpPr>
            <a:stCxn id="4" idx="3"/>
            <a:endCxn id="513" idx="0"/>
          </p:cNvCxnSpPr>
          <p:nvPr/>
        </p:nvCxnSpPr>
        <p:spPr>
          <a:xfrm>
            <a:off x="4559886" y="2167566"/>
            <a:ext cx="1654613" cy="3755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Connecteur : en angle 520">
            <a:extLst>
              <a:ext uri="{FF2B5EF4-FFF2-40B4-BE49-F238E27FC236}">
                <a16:creationId xmlns:a16="http://schemas.microsoft.com/office/drawing/2014/main" id="{AF614750-8585-40ED-859B-8C9D8C1C8957}"/>
              </a:ext>
            </a:extLst>
          </p:cNvPr>
          <p:cNvCxnSpPr>
            <a:stCxn id="3" idx="0"/>
            <a:endCxn id="4" idx="1"/>
          </p:cNvCxnSpPr>
          <p:nvPr/>
        </p:nvCxnSpPr>
        <p:spPr>
          <a:xfrm rot="5400000" flipH="1" flipV="1">
            <a:off x="1538921" y="1615043"/>
            <a:ext cx="654268" cy="175931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ZoneTexte 524">
                <a:extLst>
                  <a:ext uri="{FF2B5EF4-FFF2-40B4-BE49-F238E27FC236}">
                    <a16:creationId xmlns:a16="http://schemas.microsoft.com/office/drawing/2014/main" id="{99CDAE97-8E58-4087-8D66-22B48241EE65}"/>
                  </a:ext>
                </a:extLst>
              </p:cNvPr>
              <p:cNvSpPr txBox="1"/>
              <p:nvPr/>
            </p:nvSpPr>
            <p:spPr>
              <a:xfrm>
                <a:off x="7593247" y="3205035"/>
                <a:ext cx="92980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5" name="ZoneTexte 524">
                <a:extLst>
                  <a:ext uri="{FF2B5EF4-FFF2-40B4-BE49-F238E27FC236}">
                    <a16:creationId xmlns:a16="http://schemas.microsoft.com/office/drawing/2014/main" id="{99CDAE97-8E58-4087-8D66-22B48241E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47" y="3205035"/>
                <a:ext cx="929806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6" name="ZoneTexte 525">
            <a:extLst>
              <a:ext uri="{FF2B5EF4-FFF2-40B4-BE49-F238E27FC236}">
                <a16:creationId xmlns:a16="http://schemas.microsoft.com/office/drawing/2014/main" id="{EF1445D3-030F-4AD3-8E98-F725CF9BAEFF}"/>
              </a:ext>
            </a:extLst>
          </p:cNvPr>
          <p:cNvSpPr txBox="1"/>
          <p:nvPr/>
        </p:nvSpPr>
        <p:spPr>
          <a:xfrm>
            <a:off x="7329016" y="3923497"/>
            <a:ext cx="1458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: 87%</a:t>
            </a:r>
          </a:p>
          <a:p>
            <a:pPr algn="ctr"/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Contour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: 92%</a:t>
            </a:r>
          </a:p>
        </p:txBody>
      </p:sp>
      <p:sp>
        <p:nvSpPr>
          <p:cNvPr id="527" name="ZoneTexte 526">
            <a:extLst>
              <a:ext uri="{FF2B5EF4-FFF2-40B4-BE49-F238E27FC236}">
                <a16:creationId xmlns:a16="http://schemas.microsoft.com/office/drawing/2014/main" id="{AA7D41B9-3A37-4CBA-98A6-F8E41A9AEF89}"/>
              </a:ext>
            </a:extLst>
          </p:cNvPr>
          <p:cNvSpPr txBox="1"/>
          <p:nvPr/>
        </p:nvSpPr>
        <p:spPr>
          <a:xfrm>
            <a:off x="7105650" y="4954027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Good results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even if the accuracy is &lt;90%</a:t>
            </a:r>
          </a:p>
        </p:txBody>
      </p:sp>
      <p:sp>
        <p:nvSpPr>
          <p:cNvPr id="528" name="Flèche : bas 527">
            <a:extLst>
              <a:ext uri="{FF2B5EF4-FFF2-40B4-BE49-F238E27FC236}">
                <a16:creationId xmlns:a16="http://schemas.microsoft.com/office/drawing/2014/main" id="{791FC848-A8E9-4B5A-B8D3-CCFD55A9AEDF}"/>
              </a:ext>
            </a:extLst>
          </p:cNvPr>
          <p:cNvSpPr/>
          <p:nvPr/>
        </p:nvSpPr>
        <p:spPr>
          <a:xfrm>
            <a:off x="7890019" y="4544624"/>
            <a:ext cx="336263" cy="42435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982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4321" y="-3960"/>
            <a:ext cx="9142560" cy="7171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"/>
          <p:cNvSpPr/>
          <p:nvPr/>
        </p:nvSpPr>
        <p:spPr>
          <a:xfrm>
            <a:off x="963361" y="153001"/>
            <a:ext cx="72244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b="1" u="sng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evaluate the quality of the prediction?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Espace réservé du numéro de diapositive 1">
            <a:extLst>
              <a:ext uri="{FF2B5EF4-FFF2-40B4-BE49-F238E27FC236}">
                <a16:creationId xmlns:a16="http://schemas.microsoft.com/office/drawing/2014/main" id="{45D64ACD-8AA2-4DED-AC3B-8977E90D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49</a:t>
            </a:fld>
            <a:endParaRPr lang="fr-FR"/>
          </a:p>
        </p:txBody>
      </p:sp>
      <p:grpSp>
        <p:nvGrpSpPr>
          <p:cNvPr id="522" name="Groupe 521">
            <a:extLst>
              <a:ext uri="{FF2B5EF4-FFF2-40B4-BE49-F238E27FC236}">
                <a16:creationId xmlns:a16="http://schemas.microsoft.com/office/drawing/2014/main" id="{BDF8DE15-594D-4296-AC2B-83CEECCAE0E2}"/>
              </a:ext>
            </a:extLst>
          </p:cNvPr>
          <p:cNvGrpSpPr/>
          <p:nvPr/>
        </p:nvGrpSpPr>
        <p:grpSpPr>
          <a:xfrm>
            <a:off x="86398" y="2821834"/>
            <a:ext cx="1800000" cy="1800000"/>
            <a:chOff x="86398" y="2709916"/>
            <a:chExt cx="1800000" cy="18000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836D969-561D-48A2-BB24-D39151915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8" y="2709916"/>
              <a:ext cx="1800000" cy="180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EA5EAA0-D823-4DEE-8FC5-E7DF7CFD64BE}"/>
                </a:ext>
              </a:extLst>
            </p:cNvPr>
            <p:cNvSpPr txBox="1"/>
            <p:nvPr/>
          </p:nvSpPr>
          <p:spPr>
            <a:xfrm>
              <a:off x="195033" y="4154301"/>
              <a:ext cx="1505540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image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9E6A459-4031-4776-BD00-63A34103670D}"/>
              </a:ext>
            </a:extLst>
          </p:cNvPr>
          <p:cNvGrpSpPr/>
          <p:nvPr/>
        </p:nvGrpSpPr>
        <p:grpSpPr>
          <a:xfrm>
            <a:off x="2745713" y="1267566"/>
            <a:ext cx="3224267" cy="1800000"/>
            <a:chOff x="2860013" y="2191491"/>
            <a:chExt cx="3224267" cy="18000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0111575D-8FF2-4580-B021-28EE2F06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013" y="2191491"/>
              <a:ext cx="1814173" cy="180000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9B259D0-BA71-4BD4-8BCD-B29B486492DB}"/>
                </a:ext>
              </a:extLst>
            </p:cNvPr>
            <p:cNvSpPr txBox="1"/>
            <p:nvPr/>
          </p:nvSpPr>
          <p:spPr>
            <a:xfrm>
              <a:off x="4745452" y="2760992"/>
              <a:ext cx="13388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Ground truth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64FF4219-C002-4940-842E-A64091721FF2}"/>
              </a:ext>
            </a:extLst>
          </p:cNvPr>
          <p:cNvGrpSpPr/>
          <p:nvPr/>
        </p:nvGrpSpPr>
        <p:grpSpPr>
          <a:xfrm>
            <a:off x="2752799" y="4653075"/>
            <a:ext cx="3488283" cy="1800000"/>
            <a:chOff x="2874186" y="4700700"/>
            <a:chExt cx="3488283" cy="180000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D2B4081-56B6-4A8D-B32B-1432B4FBC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186" y="4700700"/>
              <a:ext cx="1800000" cy="180000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BE7EC02-79A9-4A78-AB7A-DDED59A7DEA0}"/>
                </a:ext>
              </a:extLst>
            </p:cNvPr>
            <p:cNvSpPr txBox="1"/>
            <p:nvPr/>
          </p:nvSpPr>
          <p:spPr>
            <a:xfrm>
              <a:off x="4674186" y="5258827"/>
              <a:ext cx="1688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Model prediction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543FE161-496A-4D77-8B86-F50844ABE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20" y="1527436"/>
            <a:ext cx="640943" cy="640943"/>
          </a:xfrm>
          <a:prstGeom prst="rect">
            <a:avLst/>
          </a:prstGeom>
        </p:spPr>
      </p:pic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A9F8B94E-45CE-40D4-9081-3451ECD15AE7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403978" y="4204253"/>
            <a:ext cx="931241" cy="1766401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9C6F662B-4BD5-4DE4-819B-2B2EA7D334B2}"/>
              </a:ext>
            </a:extLst>
          </p:cNvPr>
          <p:cNvGrpSpPr>
            <a:grpSpLocks noChangeAspect="1"/>
          </p:cNvGrpSpPr>
          <p:nvPr/>
        </p:nvGrpSpPr>
        <p:grpSpPr>
          <a:xfrm>
            <a:off x="1387367" y="5187818"/>
            <a:ext cx="1085849" cy="730513"/>
            <a:chOff x="723900" y="0"/>
            <a:chExt cx="5734050" cy="38576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B7F81FA-B47F-4D8E-B93E-7D506AAF5A23}"/>
                </a:ext>
              </a:extLst>
            </p:cNvPr>
            <p:cNvSpPr/>
            <p:nvPr/>
          </p:nvSpPr>
          <p:spPr>
            <a:xfrm>
              <a:off x="723900" y="0"/>
              <a:ext cx="5734050" cy="3857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4551D670-9DAB-483C-9F57-6F0D0047AB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2215" y="154833"/>
              <a:ext cx="5598585" cy="3609679"/>
              <a:chOff x="2907396" y="2586266"/>
              <a:chExt cx="4725864" cy="3045769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A601148A-F109-4A19-AC25-1C4456C74CEF}"/>
                  </a:ext>
                </a:extLst>
              </p:cNvPr>
              <p:cNvSpPr/>
              <p:nvPr/>
            </p:nvSpPr>
            <p:spPr>
              <a:xfrm>
                <a:off x="7169574" y="3876854"/>
                <a:ext cx="463686" cy="46459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Connecteur droit avec flèche 75">
                <a:extLst>
                  <a:ext uri="{FF2B5EF4-FFF2-40B4-BE49-F238E27FC236}">
                    <a16:creationId xmlns:a16="http://schemas.microsoft.com/office/drawing/2014/main" id="{BAFEF28E-89BE-4129-B1F9-7F2231560233}"/>
                  </a:ext>
                </a:extLst>
              </p:cNvPr>
              <p:cNvCxnSpPr>
                <a:cxnSpLocks/>
                <a:stCxn id="94" idx="6"/>
                <a:endCxn id="90" idx="2"/>
              </p:cNvCxnSpPr>
              <p:nvPr/>
            </p:nvCxnSpPr>
            <p:spPr>
              <a:xfrm>
                <a:off x="3371082" y="3663329"/>
                <a:ext cx="1667403" cy="8760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avec flèche 76">
                <a:extLst>
                  <a:ext uri="{FF2B5EF4-FFF2-40B4-BE49-F238E27FC236}">
                    <a16:creationId xmlns:a16="http://schemas.microsoft.com/office/drawing/2014/main" id="{533CF2A6-4BE7-4BB8-AC61-6F592A705A29}"/>
                  </a:ext>
                </a:extLst>
              </p:cNvPr>
              <p:cNvCxnSpPr>
                <a:cxnSpLocks/>
                <a:stCxn id="94" idx="6"/>
                <a:endCxn id="91" idx="2"/>
              </p:cNvCxnSpPr>
              <p:nvPr/>
            </p:nvCxnSpPr>
            <p:spPr>
              <a:xfrm>
                <a:off x="3371082" y="3663329"/>
                <a:ext cx="1667403" cy="17364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DCD13A5F-0F44-415F-BC54-992DF2EF8C15}"/>
                  </a:ext>
                </a:extLst>
              </p:cNvPr>
              <p:cNvCxnSpPr>
                <a:cxnSpLocks/>
                <a:stCxn id="95" idx="6"/>
                <a:endCxn id="90" idx="2"/>
              </p:cNvCxnSpPr>
              <p:nvPr/>
            </p:nvCxnSpPr>
            <p:spPr>
              <a:xfrm flipV="1">
                <a:off x="3371082" y="4539347"/>
                <a:ext cx="1667403" cy="156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avec flèche 78">
                <a:extLst>
                  <a:ext uri="{FF2B5EF4-FFF2-40B4-BE49-F238E27FC236}">
                    <a16:creationId xmlns:a16="http://schemas.microsoft.com/office/drawing/2014/main" id="{261287FF-869F-48DC-BF48-682353304982}"/>
                  </a:ext>
                </a:extLst>
              </p:cNvPr>
              <p:cNvCxnSpPr>
                <a:cxnSpLocks/>
                <a:stCxn id="95" idx="6"/>
                <a:endCxn id="91" idx="2"/>
              </p:cNvCxnSpPr>
              <p:nvPr/>
            </p:nvCxnSpPr>
            <p:spPr>
              <a:xfrm>
                <a:off x="3371082" y="4554973"/>
                <a:ext cx="1667403" cy="844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avec flèche 79">
                <a:extLst>
                  <a:ext uri="{FF2B5EF4-FFF2-40B4-BE49-F238E27FC236}">
                    <a16:creationId xmlns:a16="http://schemas.microsoft.com/office/drawing/2014/main" id="{C0464DC6-6C4D-42C6-8877-6026B6647C24}"/>
                  </a:ext>
                </a:extLst>
              </p:cNvPr>
              <p:cNvCxnSpPr>
                <a:cxnSpLocks/>
                <a:stCxn id="90" idx="6"/>
                <a:endCxn id="75" idx="2"/>
              </p:cNvCxnSpPr>
              <p:nvPr/>
            </p:nvCxnSpPr>
            <p:spPr>
              <a:xfrm flipV="1">
                <a:off x="5502171" y="4109151"/>
                <a:ext cx="1667403" cy="4301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avec flèche 80">
                <a:extLst>
                  <a:ext uri="{FF2B5EF4-FFF2-40B4-BE49-F238E27FC236}">
                    <a16:creationId xmlns:a16="http://schemas.microsoft.com/office/drawing/2014/main" id="{0ED6DBB2-7B4F-4E55-9FD6-19BF727445E7}"/>
                  </a:ext>
                </a:extLst>
              </p:cNvPr>
              <p:cNvCxnSpPr>
                <a:cxnSpLocks/>
                <a:stCxn id="91" idx="6"/>
                <a:endCxn id="75" idx="2"/>
              </p:cNvCxnSpPr>
              <p:nvPr/>
            </p:nvCxnSpPr>
            <p:spPr>
              <a:xfrm flipV="1">
                <a:off x="5502171" y="4109151"/>
                <a:ext cx="1667403" cy="1290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e 81">
                <a:extLst>
                  <a:ext uri="{FF2B5EF4-FFF2-40B4-BE49-F238E27FC236}">
                    <a16:creationId xmlns:a16="http://schemas.microsoft.com/office/drawing/2014/main" id="{07D242DF-1719-4CD7-93BD-426F128EF209}"/>
                  </a:ext>
                </a:extLst>
              </p:cNvPr>
              <p:cNvGrpSpPr/>
              <p:nvPr/>
            </p:nvGrpSpPr>
            <p:grpSpPr>
              <a:xfrm>
                <a:off x="2907396" y="3431032"/>
                <a:ext cx="463686" cy="1356237"/>
                <a:chOff x="3063260" y="1980536"/>
                <a:chExt cx="463686" cy="1356237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AE578EEE-53B7-49D4-9B62-12C7C4CB1704}"/>
                    </a:ext>
                  </a:extLst>
                </p:cNvPr>
                <p:cNvSpPr/>
                <p:nvPr/>
              </p:nvSpPr>
              <p:spPr>
                <a:xfrm>
                  <a:off x="3063260" y="1980536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Ellipse 94">
                  <a:extLst>
                    <a:ext uri="{FF2B5EF4-FFF2-40B4-BE49-F238E27FC236}">
                      <a16:creationId xmlns:a16="http://schemas.microsoft.com/office/drawing/2014/main" id="{37A7031B-0240-4867-9340-5A6F971CE62E}"/>
                    </a:ext>
                  </a:extLst>
                </p:cNvPr>
                <p:cNvSpPr/>
                <p:nvPr/>
              </p:nvSpPr>
              <p:spPr>
                <a:xfrm>
                  <a:off x="3063260" y="2872180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e 82">
                <a:extLst>
                  <a:ext uri="{FF2B5EF4-FFF2-40B4-BE49-F238E27FC236}">
                    <a16:creationId xmlns:a16="http://schemas.microsoft.com/office/drawing/2014/main" id="{E65AA4D6-CCAA-46C1-8C78-820197FF99CE}"/>
                  </a:ext>
                </a:extLst>
              </p:cNvPr>
              <p:cNvGrpSpPr/>
              <p:nvPr/>
            </p:nvGrpSpPr>
            <p:grpSpPr>
              <a:xfrm>
                <a:off x="5038485" y="2586266"/>
                <a:ext cx="463686" cy="3045769"/>
                <a:chOff x="5194349" y="1191153"/>
                <a:chExt cx="463686" cy="3045769"/>
              </a:xfrm>
            </p:grpSpPr>
            <p:sp>
              <p:nvSpPr>
                <p:cNvPr id="90" name="Ellipse 89">
                  <a:extLst>
                    <a:ext uri="{FF2B5EF4-FFF2-40B4-BE49-F238E27FC236}">
                      <a16:creationId xmlns:a16="http://schemas.microsoft.com/office/drawing/2014/main" id="{70A6A7C7-46DF-4393-A204-A11E54A2BB18}"/>
                    </a:ext>
                  </a:extLst>
                </p:cNvPr>
                <p:cNvSpPr/>
                <p:nvPr/>
              </p:nvSpPr>
              <p:spPr>
                <a:xfrm>
                  <a:off x="5194349" y="2911937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DDFF1FCF-4FF8-465B-AD6B-3B30FDC64996}"/>
                    </a:ext>
                  </a:extLst>
                </p:cNvPr>
                <p:cNvSpPr/>
                <p:nvPr/>
              </p:nvSpPr>
              <p:spPr>
                <a:xfrm>
                  <a:off x="5194349" y="3772329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Ellipse 91">
                  <a:extLst>
                    <a:ext uri="{FF2B5EF4-FFF2-40B4-BE49-F238E27FC236}">
                      <a16:creationId xmlns:a16="http://schemas.microsoft.com/office/drawing/2014/main" id="{4DAD95EA-2C7F-4AAC-A936-819FD4F0F5AE}"/>
                    </a:ext>
                  </a:extLst>
                </p:cNvPr>
                <p:cNvSpPr/>
                <p:nvPr/>
              </p:nvSpPr>
              <p:spPr>
                <a:xfrm>
                  <a:off x="5194349" y="1191153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Ellipse 92">
                  <a:extLst>
                    <a:ext uri="{FF2B5EF4-FFF2-40B4-BE49-F238E27FC236}">
                      <a16:creationId xmlns:a16="http://schemas.microsoft.com/office/drawing/2014/main" id="{9631456E-7D9B-4DDB-A263-A85347F1E63E}"/>
                    </a:ext>
                  </a:extLst>
                </p:cNvPr>
                <p:cNvSpPr/>
                <p:nvPr/>
              </p:nvSpPr>
              <p:spPr>
                <a:xfrm>
                  <a:off x="5194349" y="2051545"/>
                  <a:ext cx="463686" cy="464593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4" name="Connecteur droit avec flèche 83">
                <a:extLst>
                  <a:ext uri="{FF2B5EF4-FFF2-40B4-BE49-F238E27FC236}">
                    <a16:creationId xmlns:a16="http://schemas.microsoft.com/office/drawing/2014/main" id="{9DABD501-98D7-4BDF-B06A-9B50C712D8D3}"/>
                  </a:ext>
                </a:extLst>
              </p:cNvPr>
              <p:cNvCxnSpPr>
                <a:cxnSpLocks/>
                <a:stCxn id="94" idx="6"/>
                <a:endCxn id="93" idx="2"/>
              </p:cNvCxnSpPr>
              <p:nvPr/>
            </p:nvCxnSpPr>
            <p:spPr>
              <a:xfrm>
                <a:off x="3371082" y="3663329"/>
                <a:ext cx="1667403" cy="156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avec flèche 84">
                <a:extLst>
                  <a:ext uri="{FF2B5EF4-FFF2-40B4-BE49-F238E27FC236}">
                    <a16:creationId xmlns:a16="http://schemas.microsoft.com/office/drawing/2014/main" id="{693A4A12-A396-4CC1-B4F8-2D27CDA37AB5}"/>
                  </a:ext>
                </a:extLst>
              </p:cNvPr>
              <p:cNvCxnSpPr>
                <a:cxnSpLocks/>
                <a:stCxn id="94" idx="6"/>
                <a:endCxn id="92" idx="2"/>
              </p:cNvCxnSpPr>
              <p:nvPr/>
            </p:nvCxnSpPr>
            <p:spPr>
              <a:xfrm flipV="1">
                <a:off x="3371082" y="2818563"/>
                <a:ext cx="1667403" cy="844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avec flèche 85">
                <a:extLst>
                  <a:ext uri="{FF2B5EF4-FFF2-40B4-BE49-F238E27FC236}">
                    <a16:creationId xmlns:a16="http://schemas.microsoft.com/office/drawing/2014/main" id="{DF37C99F-3B85-40AE-B391-0E8ECF5443BD}"/>
                  </a:ext>
                </a:extLst>
              </p:cNvPr>
              <p:cNvCxnSpPr>
                <a:cxnSpLocks/>
                <a:stCxn id="95" idx="6"/>
                <a:endCxn id="92" idx="2"/>
              </p:cNvCxnSpPr>
              <p:nvPr/>
            </p:nvCxnSpPr>
            <p:spPr>
              <a:xfrm flipV="1">
                <a:off x="3371082" y="2818563"/>
                <a:ext cx="1667403" cy="17364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avec flèche 86">
                <a:extLst>
                  <a:ext uri="{FF2B5EF4-FFF2-40B4-BE49-F238E27FC236}">
                    <a16:creationId xmlns:a16="http://schemas.microsoft.com/office/drawing/2014/main" id="{A737108C-62FE-4400-A003-5E08EF473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1082" y="3661817"/>
                <a:ext cx="1667403" cy="8760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avec flèche 87">
                <a:extLst>
                  <a:ext uri="{FF2B5EF4-FFF2-40B4-BE49-F238E27FC236}">
                    <a16:creationId xmlns:a16="http://schemas.microsoft.com/office/drawing/2014/main" id="{E6EB370A-B2FF-43E3-BBF2-C5482228DDF8}"/>
                  </a:ext>
                </a:extLst>
              </p:cNvPr>
              <p:cNvCxnSpPr>
                <a:cxnSpLocks/>
                <a:stCxn id="92" idx="6"/>
                <a:endCxn id="75" idx="2"/>
              </p:cNvCxnSpPr>
              <p:nvPr/>
            </p:nvCxnSpPr>
            <p:spPr>
              <a:xfrm>
                <a:off x="5502171" y="2818563"/>
                <a:ext cx="1667403" cy="1290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avec flèche 88">
                <a:extLst>
                  <a:ext uri="{FF2B5EF4-FFF2-40B4-BE49-F238E27FC236}">
                    <a16:creationId xmlns:a16="http://schemas.microsoft.com/office/drawing/2014/main" id="{0CFA0B49-3824-4FCD-8616-FF4829C5460C}"/>
                  </a:ext>
                </a:extLst>
              </p:cNvPr>
              <p:cNvCxnSpPr>
                <a:cxnSpLocks/>
                <a:stCxn id="93" idx="6"/>
                <a:endCxn id="75" idx="2"/>
              </p:cNvCxnSpPr>
              <p:nvPr/>
            </p:nvCxnSpPr>
            <p:spPr>
              <a:xfrm>
                <a:off x="5502171" y="3678955"/>
                <a:ext cx="1667403" cy="4301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2" name="ZoneTexte 511">
            <a:extLst>
              <a:ext uri="{FF2B5EF4-FFF2-40B4-BE49-F238E27FC236}">
                <a16:creationId xmlns:a16="http://schemas.microsoft.com/office/drawing/2014/main" id="{E210E293-842C-4103-B89C-E6BCE5AF8364}"/>
              </a:ext>
            </a:extLst>
          </p:cNvPr>
          <p:cNvSpPr txBox="1"/>
          <p:nvPr/>
        </p:nvSpPr>
        <p:spPr>
          <a:xfrm>
            <a:off x="7291291" y="2725350"/>
            <a:ext cx="171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or Jaccard similarity:</a:t>
            </a:r>
          </a:p>
        </p:txBody>
      </p:sp>
      <p:grpSp>
        <p:nvGrpSpPr>
          <p:cNvPr id="524" name="Groupe 523">
            <a:extLst>
              <a:ext uri="{FF2B5EF4-FFF2-40B4-BE49-F238E27FC236}">
                <a16:creationId xmlns:a16="http://schemas.microsoft.com/office/drawing/2014/main" id="{45A7A1D1-2454-436E-931F-7FEDADF12685}"/>
              </a:ext>
            </a:extLst>
          </p:cNvPr>
          <p:cNvGrpSpPr/>
          <p:nvPr/>
        </p:nvGrpSpPr>
        <p:grpSpPr>
          <a:xfrm>
            <a:off x="5428686" y="2543116"/>
            <a:ext cx="1571625" cy="2357437"/>
            <a:chOff x="5428686" y="2543116"/>
            <a:chExt cx="1571625" cy="2357437"/>
          </a:xfrm>
        </p:grpSpPr>
        <p:sp>
          <p:nvSpPr>
            <p:cNvPr id="513" name="Ellipse 512">
              <a:extLst>
                <a:ext uri="{FF2B5EF4-FFF2-40B4-BE49-F238E27FC236}">
                  <a16:creationId xmlns:a16="http://schemas.microsoft.com/office/drawing/2014/main" id="{5F857D1B-118A-4C63-A1E0-B3EFD42D0741}"/>
                </a:ext>
              </a:extLst>
            </p:cNvPr>
            <p:cNvSpPr/>
            <p:nvPr/>
          </p:nvSpPr>
          <p:spPr>
            <a:xfrm>
              <a:off x="5428686" y="2543116"/>
              <a:ext cx="1571625" cy="157162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35027F62-BFDD-4AB6-9326-FE619C3544CD}"/>
                </a:ext>
              </a:extLst>
            </p:cNvPr>
            <p:cNvSpPr/>
            <p:nvPr/>
          </p:nvSpPr>
          <p:spPr>
            <a:xfrm>
              <a:off x="5428686" y="3328928"/>
              <a:ext cx="1571625" cy="15716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ZoneTexte 513">
              <a:extLst>
                <a:ext uri="{FF2B5EF4-FFF2-40B4-BE49-F238E27FC236}">
                  <a16:creationId xmlns:a16="http://schemas.microsoft.com/office/drawing/2014/main" id="{0289E406-1843-4C33-A4ED-1D3A5F8B975D}"/>
                </a:ext>
              </a:extLst>
            </p:cNvPr>
            <p:cNvSpPr txBox="1"/>
            <p:nvPr/>
          </p:nvSpPr>
          <p:spPr>
            <a:xfrm>
              <a:off x="5592373" y="2824502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False negative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5E0B2A25-4883-42C2-97F0-2A4BCCBDA3A1}"/>
                </a:ext>
              </a:extLst>
            </p:cNvPr>
            <p:cNvSpPr txBox="1"/>
            <p:nvPr/>
          </p:nvSpPr>
          <p:spPr>
            <a:xfrm>
              <a:off x="5647099" y="3552400"/>
              <a:ext cx="11347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True positive</a:t>
              </a:r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D3E5BD22-E724-4596-911C-F39BF3429164}"/>
                </a:ext>
              </a:extLst>
            </p:cNvPr>
            <p:cNvSpPr txBox="1"/>
            <p:nvPr/>
          </p:nvSpPr>
          <p:spPr>
            <a:xfrm>
              <a:off x="5613212" y="4280298"/>
              <a:ext cx="12025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False positive</a:t>
              </a:r>
            </a:p>
          </p:txBody>
        </p:sp>
      </p:grpSp>
      <p:cxnSp>
        <p:nvCxnSpPr>
          <p:cNvPr id="516" name="Connecteur : en angle 515">
            <a:extLst>
              <a:ext uri="{FF2B5EF4-FFF2-40B4-BE49-F238E27FC236}">
                <a16:creationId xmlns:a16="http://schemas.microsoft.com/office/drawing/2014/main" id="{795BAA6A-8EC3-46C4-821A-036BCADFFDD5}"/>
              </a:ext>
            </a:extLst>
          </p:cNvPr>
          <p:cNvCxnSpPr>
            <a:stCxn id="8" idx="3"/>
            <a:endCxn id="100" idx="4"/>
          </p:cNvCxnSpPr>
          <p:nvPr/>
        </p:nvCxnSpPr>
        <p:spPr>
          <a:xfrm flipV="1">
            <a:off x="4552799" y="4900553"/>
            <a:ext cx="1661700" cy="6525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Connecteur : en angle 517">
            <a:extLst>
              <a:ext uri="{FF2B5EF4-FFF2-40B4-BE49-F238E27FC236}">
                <a16:creationId xmlns:a16="http://schemas.microsoft.com/office/drawing/2014/main" id="{7B23487C-838E-4578-BAA5-A4979EB6C2EA}"/>
              </a:ext>
            </a:extLst>
          </p:cNvPr>
          <p:cNvCxnSpPr>
            <a:stCxn id="4" idx="3"/>
            <a:endCxn id="513" idx="0"/>
          </p:cNvCxnSpPr>
          <p:nvPr/>
        </p:nvCxnSpPr>
        <p:spPr>
          <a:xfrm>
            <a:off x="4559886" y="2167566"/>
            <a:ext cx="1654613" cy="3755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Connecteur : en angle 520">
            <a:extLst>
              <a:ext uri="{FF2B5EF4-FFF2-40B4-BE49-F238E27FC236}">
                <a16:creationId xmlns:a16="http://schemas.microsoft.com/office/drawing/2014/main" id="{AF614750-8585-40ED-859B-8C9D8C1C8957}"/>
              </a:ext>
            </a:extLst>
          </p:cNvPr>
          <p:cNvCxnSpPr>
            <a:stCxn id="3" idx="0"/>
            <a:endCxn id="4" idx="1"/>
          </p:cNvCxnSpPr>
          <p:nvPr/>
        </p:nvCxnSpPr>
        <p:spPr>
          <a:xfrm rot="5400000" flipH="1" flipV="1">
            <a:off x="1538921" y="1615043"/>
            <a:ext cx="654268" cy="175931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5" name="ZoneTexte 524">
                <a:extLst>
                  <a:ext uri="{FF2B5EF4-FFF2-40B4-BE49-F238E27FC236}">
                    <a16:creationId xmlns:a16="http://schemas.microsoft.com/office/drawing/2014/main" id="{99CDAE97-8E58-4087-8D66-22B48241EE65}"/>
                  </a:ext>
                </a:extLst>
              </p:cNvPr>
              <p:cNvSpPr txBox="1"/>
              <p:nvPr/>
            </p:nvSpPr>
            <p:spPr>
              <a:xfrm>
                <a:off x="7440393" y="3539561"/>
                <a:ext cx="149489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5" name="ZoneTexte 524">
                <a:extLst>
                  <a:ext uri="{FF2B5EF4-FFF2-40B4-BE49-F238E27FC236}">
                    <a16:creationId xmlns:a16="http://schemas.microsoft.com/office/drawing/2014/main" id="{99CDAE97-8E58-4087-8D66-22B48241E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393" y="3539561"/>
                <a:ext cx="1494896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6" name="ZoneTexte 525">
            <a:extLst>
              <a:ext uri="{FF2B5EF4-FFF2-40B4-BE49-F238E27FC236}">
                <a16:creationId xmlns:a16="http://schemas.microsoft.com/office/drawing/2014/main" id="{EF1445D3-030F-4AD3-8E98-F725CF9BAEFF}"/>
              </a:ext>
            </a:extLst>
          </p:cNvPr>
          <p:cNvSpPr txBox="1"/>
          <p:nvPr/>
        </p:nvSpPr>
        <p:spPr>
          <a:xfrm>
            <a:off x="7421499" y="4275922"/>
            <a:ext cx="1458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: 85%</a:t>
            </a:r>
          </a:p>
          <a:p>
            <a:pPr algn="ctr"/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Contour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: 90%</a:t>
            </a:r>
          </a:p>
        </p:txBody>
      </p:sp>
    </p:spTree>
    <p:extLst>
      <p:ext uri="{BB962C8B-B14F-4D97-AF65-F5344CB8AC3E}">
        <p14:creationId xmlns:p14="http://schemas.microsoft.com/office/powerpoint/2010/main" val="221439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</a:t>
            </a:fld>
            <a:endParaRPr lang="fr-FR"/>
          </a:p>
        </p:txBody>
      </p: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6EDEDCEF-9B75-4FA0-BD8C-7ED38D7F7109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80" name="Forme libre 1">
              <a:extLst>
                <a:ext uri="{FF2B5EF4-FFF2-40B4-BE49-F238E27FC236}">
                  <a16:creationId xmlns:a16="http://schemas.microsoft.com/office/drawing/2014/main" id="{BE9ED0BD-1B02-41CC-9454-96BCFA2AF3B0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F16DACE0-679C-480B-98FF-5E111C0CADB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Analyze images with densely connected networks</a:t>
              </a:r>
            </a:p>
          </p:txBody>
        </p:sp>
      </p:grpSp>
      <p:sp>
        <p:nvSpPr>
          <p:cNvPr id="182" name="ZoneTexte 181">
            <a:extLst>
              <a:ext uri="{FF2B5EF4-FFF2-40B4-BE49-F238E27FC236}">
                <a16:creationId xmlns:a16="http://schemas.microsoft.com/office/drawing/2014/main" id="{C4ED2941-95F2-4A6F-A8AD-E2B2BCA287EC}"/>
              </a:ext>
            </a:extLst>
          </p:cNvPr>
          <p:cNvSpPr txBox="1"/>
          <p:nvPr/>
        </p:nvSpPr>
        <p:spPr>
          <a:xfrm>
            <a:off x="1076960" y="1084313"/>
            <a:ext cx="6990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Densely connected networks are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not suited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image analysis: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 many parameters, even for small networks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Loses the local information around each pixel </a:t>
            </a:r>
          </a:p>
        </p:txBody>
      </p:sp>
      <p:sp>
        <p:nvSpPr>
          <p:cNvPr id="183" name="Flèche : droite 182">
            <a:extLst>
              <a:ext uri="{FF2B5EF4-FFF2-40B4-BE49-F238E27FC236}">
                <a16:creationId xmlns:a16="http://schemas.microsoft.com/office/drawing/2014/main" id="{97FB5911-D6D8-45FF-81D4-02ADF612DB88}"/>
              </a:ext>
            </a:extLst>
          </p:cNvPr>
          <p:cNvSpPr/>
          <p:nvPr/>
        </p:nvSpPr>
        <p:spPr>
          <a:xfrm rot="5400000">
            <a:off x="3916680" y="2879171"/>
            <a:ext cx="1310640" cy="59944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ZoneTexte 183">
            <a:extLst>
              <a:ext uri="{FF2B5EF4-FFF2-40B4-BE49-F238E27FC236}">
                <a16:creationId xmlns:a16="http://schemas.microsoft.com/office/drawing/2014/main" id="{6262A5D8-3B5F-4258-9337-64756CC14873}"/>
              </a:ext>
            </a:extLst>
          </p:cNvPr>
          <p:cNvSpPr txBox="1"/>
          <p:nvPr/>
        </p:nvSpPr>
        <p:spPr>
          <a:xfrm>
            <a:off x="3972560" y="2809559"/>
            <a:ext cx="11988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 local</a:t>
            </a:r>
          </a:p>
        </p:txBody>
      </p:sp>
      <p:pic>
        <p:nvPicPr>
          <p:cNvPr id="185" name="Image 460">
            <a:extLst>
              <a:ext uri="{FF2B5EF4-FFF2-40B4-BE49-F238E27FC236}">
                <a16:creationId xmlns:a16="http://schemas.microsoft.com/office/drawing/2014/main" id="{F0B371B8-469F-4E23-A025-B5DC54819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4379" y="4073140"/>
            <a:ext cx="2575242" cy="2575242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AECABE8F-3D78-47F5-852F-80A58F449B26}"/>
              </a:ext>
            </a:extLst>
          </p:cNvPr>
          <p:cNvSpPr/>
          <p:nvPr/>
        </p:nvSpPr>
        <p:spPr>
          <a:xfrm>
            <a:off x="3525520" y="4196080"/>
            <a:ext cx="447040" cy="447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Connecteur droit avec flèche 187">
            <a:extLst>
              <a:ext uri="{FF2B5EF4-FFF2-40B4-BE49-F238E27FC236}">
                <a16:creationId xmlns:a16="http://schemas.microsoft.com/office/drawing/2014/main" id="{651FD0A9-2277-41BA-B943-FE177C85EB71}"/>
              </a:ext>
            </a:extLst>
          </p:cNvPr>
          <p:cNvCxnSpPr>
            <a:cxnSpLocks/>
            <a:stCxn id="186" idx="3"/>
            <a:endCxn id="189" idx="1"/>
          </p:cNvCxnSpPr>
          <p:nvPr/>
        </p:nvCxnSpPr>
        <p:spPr>
          <a:xfrm flipV="1">
            <a:off x="3972560" y="4416328"/>
            <a:ext cx="2334101" cy="32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ZoneTexte 188">
            <a:extLst>
              <a:ext uri="{FF2B5EF4-FFF2-40B4-BE49-F238E27FC236}">
                <a16:creationId xmlns:a16="http://schemas.microsoft.com/office/drawing/2014/main" id="{99A4A346-E06F-4A89-A303-E29ADE881FC0}"/>
              </a:ext>
            </a:extLst>
          </p:cNvPr>
          <p:cNvSpPr txBox="1"/>
          <p:nvPr/>
        </p:nvSpPr>
        <p:spPr>
          <a:xfrm>
            <a:off x="6306661" y="4123940"/>
            <a:ext cx="2837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Learn local representations with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network.</a:t>
            </a:r>
          </a:p>
        </p:txBody>
      </p:sp>
    </p:spTree>
    <p:extLst>
      <p:ext uri="{BB962C8B-B14F-4D97-AF65-F5344CB8AC3E}">
        <p14:creationId xmlns:p14="http://schemas.microsoft.com/office/powerpoint/2010/main" val="2304220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4321" y="-3960"/>
            <a:ext cx="9142560" cy="7171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"/>
          <p:cNvSpPr/>
          <p:nvPr/>
        </p:nvSpPr>
        <p:spPr>
          <a:xfrm>
            <a:off x="963361" y="153001"/>
            <a:ext cx="72244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b="1" u="sng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last VERY important point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Espace réservé du numéro de diapositive 1">
            <a:extLst>
              <a:ext uri="{FF2B5EF4-FFF2-40B4-BE49-F238E27FC236}">
                <a16:creationId xmlns:a16="http://schemas.microsoft.com/office/drawing/2014/main" id="{45D64ACD-8AA2-4DED-AC3B-8977E90D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50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3F4C7FD-84F8-44A5-BA9F-780A90E63A62}"/>
              </a:ext>
            </a:extLst>
          </p:cNvPr>
          <p:cNvSpPr txBox="1"/>
          <p:nvPr/>
        </p:nvSpPr>
        <p:spPr>
          <a:xfrm>
            <a:off x="333375" y="1095375"/>
            <a:ext cx="84677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images should be normalized: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Average intensity equals to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equals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set of images should be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as representative and diverse as possible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1569856-E476-4D02-8FB5-048D67780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429000"/>
            <a:ext cx="2520000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2BD6B9-657B-4268-AD85-441C636C8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3429000"/>
            <a:ext cx="2520000" cy="2520000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73E7A7F-B148-4C0B-9C68-20FA160BE046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3682050" y="4689000"/>
            <a:ext cx="16900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AC5BC83-6A2A-4632-A4DB-751E859680F8}"/>
              </a:ext>
            </a:extLst>
          </p:cNvPr>
          <p:cNvSpPr txBox="1"/>
          <p:nvPr/>
        </p:nvSpPr>
        <p:spPr>
          <a:xfrm>
            <a:off x="3775501" y="4305877"/>
            <a:ext cx="1600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</a:p>
        </p:txBody>
      </p:sp>
      <p:cxnSp>
        <p:nvCxnSpPr>
          <p:cNvPr id="19" name="Connecteur : en arc 18">
            <a:extLst>
              <a:ext uri="{FF2B5EF4-FFF2-40B4-BE49-F238E27FC236}">
                <a16:creationId xmlns:a16="http://schemas.microsoft.com/office/drawing/2014/main" id="{F3013491-4918-4442-94DD-3C79A334944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263450" y="3199767"/>
            <a:ext cx="746825" cy="887193"/>
          </a:xfrm>
          <a:prstGeom prst="curved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61310908-EE5A-49AA-94D1-6C0404A9A323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6738301" y="5734050"/>
            <a:ext cx="557849" cy="727930"/>
          </a:xfrm>
          <a:prstGeom prst="curvedConnector2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1D7E35E-6F65-4626-9E93-A6147F27AEEC}"/>
              </a:ext>
            </a:extLst>
          </p:cNvPr>
          <p:cNvGrpSpPr/>
          <p:nvPr/>
        </p:nvGrpSpPr>
        <p:grpSpPr>
          <a:xfrm>
            <a:off x="4274556" y="3045878"/>
            <a:ext cx="988894" cy="356234"/>
            <a:chOff x="4274556" y="3045878"/>
            <a:chExt cx="988894" cy="356234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929BE05-26D1-4FAF-899A-A7579D0DE43F}"/>
                </a:ext>
              </a:extLst>
            </p:cNvPr>
            <p:cNvSpPr txBox="1"/>
            <p:nvPr/>
          </p:nvSpPr>
          <p:spPr>
            <a:xfrm>
              <a:off x="4571999" y="3045878"/>
              <a:ext cx="691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u="sng" dirty="0">
                  <a:latin typeface="Arial" panose="020B0604020202020204" pitchFamily="34" charset="0"/>
                  <a:cs typeface="Arial" panose="020B0604020202020204" pitchFamily="34" charset="0"/>
                </a:rPr>
                <a:t>E.coli</a:t>
              </a: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DB8D8C65-AEB3-4612-9445-86455754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556" y="3045878"/>
              <a:ext cx="356236" cy="356234"/>
            </a:xfrm>
            <a:prstGeom prst="rect">
              <a:avLst/>
            </a:prstGeom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64A7DBD3-F487-4669-A6DE-AF78D71065D2}"/>
              </a:ext>
            </a:extLst>
          </p:cNvPr>
          <p:cNvGrpSpPr/>
          <p:nvPr/>
        </p:nvGrpSpPr>
        <p:grpSpPr>
          <a:xfrm>
            <a:off x="5334953" y="6298566"/>
            <a:ext cx="1403348" cy="356234"/>
            <a:chOff x="5334953" y="6298566"/>
            <a:chExt cx="1403348" cy="356234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E1A9CB5-DFD4-4EC9-B2D9-9CDCBEFF10B2}"/>
                </a:ext>
              </a:extLst>
            </p:cNvPr>
            <p:cNvSpPr txBox="1"/>
            <p:nvPr/>
          </p:nvSpPr>
          <p:spPr>
            <a:xfrm>
              <a:off x="5642925" y="6308091"/>
              <a:ext cx="1095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u="sng" dirty="0" err="1">
                  <a:latin typeface="Arial" panose="020B0604020202020204" pitchFamily="34" charset="0"/>
                  <a:cs typeface="Arial" panose="020B0604020202020204" pitchFamily="34" charset="0"/>
                </a:rPr>
                <a:t>M.xanthus</a:t>
              </a:r>
              <a:endParaRPr lang="en-US" sz="1400" b="1" i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253C675-687D-488F-A9C0-7772113C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953" y="6298566"/>
              <a:ext cx="356236" cy="356234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E2D8219A-64E1-4CCB-AF2D-9D063B8B5C4F}"/>
              </a:ext>
            </a:extLst>
          </p:cNvPr>
          <p:cNvSpPr txBox="1"/>
          <p:nvPr/>
        </p:nvSpPr>
        <p:spPr>
          <a:xfrm>
            <a:off x="7268757" y="2869249"/>
            <a:ext cx="1246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M.Xanthus</a:t>
            </a:r>
            <a:r>
              <a:rPr lang="en-US" sz="1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 + E.coli</a:t>
            </a:r>
          </a:p>
        </p:txBody>
      </p: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82E6E07F-E44F-4C97-9F76-3B84626B23B4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6457963" y="3130859"/>
            <a:ext cx="810794" cy="1669738"/>
          </a:xfrm>
          <a:prstGeom prst="curvedConnector2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 54">
            <a:extLst>
              <a:ext uri="{FF2B5EF4-FFF2-40B4-BE49-F238E27FC236}">
                <a16:creationId xmlns:a16="http://schemas.microsoft.com/office/drawing/2014/main" id="{2D1CE4A2-6215-4004-800E-8A26C4DAC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44" y="2943369"/>
            <a:ext cx="383991" cy="3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30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4321" y="-3960"/>
            <a:ext cx="9142560" cy="71712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"/>
          <p:cNvSpPr/>
          <p:nvPr/>
        </p:nvSpPr>
        <p:spPr>
          <a:xfrm>
            <a:off x="963361" y="153001"/>
            <a:ext cx="72244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/>
          <a:lstStyle/>
          <a:p>
            <a:pPr algn="ctr">
              <a:defRPr/>
            </a:pPr>
            <a:r>
              <a:rPr lang="en-US" sz="2800" b="1" u="sng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last VERY important point</a:t>
            </a:r>
            <a:endParaRPr lang="en-US" sz="28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Espace réservé du numéro de diapositive 1">
            <a:extLst>
              <a:ext uri="{FF2B5EF4-FFF2-40B4-BE49-F238E27FC236}">
                <a16:creationId xmlns:a16="http://schemas.microsoft.com/office/drawing/2014/main" id="{1763D4A1-B5A8-43B2-A639-690DFB09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51</a:t>
            </a:fld>
            <a:endParaRPr lang="fr-FR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442A782-E37F-48C7-93CB-AA9054FC06ED}"/>
              </a:ext>
            </a:extLst>
          </p:cNvPr>
          <p:cNvGrpSpPr/>
          <p:nvPr/>
        </p:nvGrpSpPr>
        <p:grpSpPr>
          <a:xfrm>
            <a:off x="1233428" y="3351282"/>
            <a:ext cx="6684345" cy="1219200"/>
            <a:chOff x="1154847" y="3484632"/>
            <a:chExt cx="6684345" cy="12192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473BE65D-8C5D-4278-BA28-1D3DFD008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847" y="3484632"/>
              <a:ext cx="1219200" cy="12192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3F2EBDC-02AB-4E41-923B-EE5BE411F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133" y="3484632"/>
              <a:ext cx="1219200" cy="12192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E7BBC35-93D9-45CE-A22F-6D8339994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992" y="3503682"/>
              <a:ext cx="1219200" cy="11811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4ACC7E6-9977-4210-B50C-C46EBD9D4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419" y="3484632"/>
              <a:ext cx="1219200" cy="12192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30F85B0-F091-4BE6-A53F-DB9CA250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705" y="3484632"/>
              <a:ext cx="1219200" cy="12192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4D25DF3D-8AEA-4638-BF65-D9F89E609F88}"/>
              </a:ext>
            </a:extLst>
          </p:cNvPr>
          <p:cNvGrpSpPr/>
          <p:nvPr/>
        </p:nvGrpSpPr>
        <p:grpSpPr>
          <a:xfrm>
            <a:off x="1515846" y="4907697"/>
            <a:ext cx="6102782" cy="1631216"/>
            <a:chOff x="3041218" y="4897780"/>
            <a:chExt cx="6102782" cy="1631216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6F8A7D2-47BB-4E03-BA5B-5E83FF1B5799}"/>
                </a:ext>
              </a:extLst>
            </p:cNvPr>
            <p:cNvSpPr txBox="1"/>
            <p:nvPr/>
          </p:nvSpPr>
          <p:spPr>
            <a:xfrm>
              <a:off x="3041218" y="4897780"/>
              <a:ext cx="30687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Variation in : </a:t>
              </a:r>
            </a:p>
            <a:p>
              <a:pPr algn="ctr"/>
              <a:endParaRPr lang="en-US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Density of cells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Different focal planes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Light intensity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etc.</a:t>
              </a:r>
            </a:p>
          </p:txBody>
        </p:sp>
        <p:sp>
          <p:nvSpPr>
            <p:cNvPr id="22" name="Flèche : droite 21">
              <a:extLst>
                <a:ext uri="{FF2B5EF4-FFF2-40B4-BE49-F238E27FC236}">
                  <a16:creationId xmlns:a16="http://schemas.microsoft.com/office/drawing/2014/main" id="{0CF5F628-9907-40AE-BEF0-8FEEC668AF13}"/>
                </a:ext>
              </a:extLst>
            </p:cNvPr>
            <p:cNvSpPr/>
            <p:nvPr/>
          </p:nvSpPr>
          <p:spPr>
            <a:xfrm>
              <a:off x="5941886" y="5713388"/>
              <a:ext cx="866775" cy="365125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A9FF3F4-DB2D-468D-9409-0C251455F620}"/>
                </a:ext>
              </a:extLst>
            </p:cNvPr>
            <p:cNvSpPr txBox="1"/>
            <p:nvPr/>
          </p:nvSpPr>
          <p:spPr>
            <a:xfrm>
              <a:off x="6889073" y="5713388"/>
              <a:ext cx="22549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Good generalization!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3899DB92-1108-4C6C-8263-5050482BE6FC}"/>
              </a:ext>
            </a:extLst>
          </p:cNvPr>
          <p:cNvSpPr txBox="1"/>
          <p:nvPr/>
        </p:nvSpPr>
        <p:spPr>
          <a:xfrm>
            <a:off x="333375" y="1095375"/>
            <a:ext cx="84677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images should be normalized: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Average intensity equals to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Standard deviation equals to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set of images should be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as representative and diverse as possible </a:t>
            </a:r>
          </a:p>
        </p:txBody>
      </p:sp>
    </p:spTree>
    <p:extLst>
      <p:ext uri="{BB962C8B-B14F-4D97-AF65-F5344CB8AC3E}">
        <p14:creationId xmlns:p14="http://schemas.microsoft.com/office/powerpoint/2010/main" val="33685221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 algn="just">
              <a:buFont typeface="+mj-lt"/>
              <a:buAutoNum type="romanUcPeriod"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for image analysis</a:t>
            </a:r>
          </a:p>
          <a:p>
            <a:pPr marL="514350" lvl="0" indent="-514350" algn="just">
              <a:buFont typeface="+mj-lt"/>
              <a:buAutoNum type="romanUcPeriod"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 algn="just">
              <a:buFont typeface="+mj-lt"/>
              <a:buAutoNum type="romanUcPeriod"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Conclusion…</a:t>
            </a:r>
          </a:p>
          <a:p>
            <a:pPr marL="971550" lvl="1" indent="-514350" algn="just">
              <a:buFont typeface="+mj-lt"/>
              <a:buAutoNum type="romanUcPeriod"/>
            </a:pP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EBF0C5-D480-423A-A2AF-6ED9CB5FC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3079751"/>
            <a:ext cx="2857500" cy="2857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54426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D07724-7F5C-4D5F-981C-AC2F12A3094B}"/>
              </a:ext>
            </a:extLst>
          </p:cNvPr>
          <p:cNvSpPr txBox="1"/>
          <p:nvPr/>
        </p:nvSpPr>
        <p:spPr>
          <a:xfrm>
            <a:off x="1696162" y="140334"/>
            <a:ext cx="2286886" cy="655521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Activation Function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generalization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overfitting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gradient descent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ground truth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hyperparameter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matplotlib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neuron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one-hot encoding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learning rate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Backpropagation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Categorical Cross-Entropy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CNN, </a:t>
            </a:r>
            <a:r>
              <a:rPr lang="en-US" sz="14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ConvNet</a:t>
            </a:r>
            <a:endParaRPr lang="en-US" sz="1400" b="0" i="0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Dropout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Keras</a:t>
            </a:r>
            <a:endParaRPr lang="en-US" sz="1400" b="0" i="0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Max-Pooling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MNIST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Momentum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Nonlinearity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ReLU</a:t>
            </a:r>
            <a:endParaRPr lang="en-US" sz="1400" b="0" i="0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SGD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7CBD80-098E-4CF7-BEC9-8FD8B6E2C4FD}"/>
              </a:ext>
            </a:extLst>
          </p:cNvPr>
          <p:cNvSpPr txBox="1"/>
          <p:nvPr/>
        </p:nvSpPr>
        <p:spPr>
          <a:xfrm>
            <a:off x="4749750" y="140334"/>
            <a:ext cx="2190960" cy="6774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 err="1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Softmax</a:t>
            </a:r>
            <a:endParaRPr lang="en-US" sz="1400" b="0" i="0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TensorFlow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Vanishing Gradient Problem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VGG16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data augmentation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transfer learning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epoch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weights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bias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hidden layer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batch size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classification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regression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convolution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loss function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testing set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validation set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training set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deep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optimizer</a:t>
            </a:r>
          </a:p>
          <a:p>
            <a:pPr marL="0" marR="0" lvl="0" indent="0" algn="ctr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1624445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E706F804-3B76-4F81-A2D0-67CD5298C55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FE9E0486-D2FC-4D80-82DB-98FBF7AD79AB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A0E7D6C-0816-4C5A-85F2-77C25D840FE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Bibliography &amp; useful links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36F89F66-C890-45E1-A800-0AFD04F4A9F5}"/>
              </a:ext>
            </a:extLst>
          </p:cNvPr>
          <p:cNvSpPr txBox="1"/>
          <p:nvPr/>
        </p:nvSpPr>
        <p:spPr>
          <a:xfrm>
            <a:off x="405245" y="1097107"/>
            <a:ext cx="83646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Chollet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2018 – Deep Learning with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P. Kim – 2017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I. Goodfellow, Y.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Bengio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A. Courville – 2016 –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Stanford lectures on Deep Learning and Machine Learning 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https://cs230.stanford.edu/lecture/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Inaugural lecture of Y.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collège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France 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https://www.college-de-france.fr/site/yann-lecun/inaugural-lecture-2016-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02-04-18h00.htm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Awesome website for math :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https://www.3blue1brown.com/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70C9C7-98C0-4922-8430-61C7EA7F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54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7AB5624-D426-4170-AB21-BC17816835D7}"/>
              </a:ext>
            </a:extLst>
          </p:cNvPr>
          <p:cNvGrpSpPr/>
          <p:nvPr/>
        </p:nvGrpSpPr>
        <p:grpSpPr>
          <a:xfrm>
            <a:off x="2707363" y="2238375"/>
            <a:ext cx="3760445" cy="2160000"/>
            <a:chOff x="1895475" y="2190750"/>
            <a:chExt cx="3760445" cy="216000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50F93E3-D23F-4759-BEA0-1D58D238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475" y="2190750"/>
              <a:ext cx="1425600" cy="216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FA0F11A-9ECE-424B-9479-1629BA81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689" y="2190750"/>
              <a:ext cx="1689231" cy="216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4296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6A983FB-E6E7-4EAC-B57F-3C2E385BE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21" y="3532108"/>
            <a:ext cx="780845" cy="7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6</a:t>
            </a:fld>
            <a:endParaRPr lang="fr-FR"/>
          </a:p>
        </p:txBody>
      </p: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6EDEDCEF-9B75-4FA0-BD8C-7ED38D7F7109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80" name="Forme libre 1">
              <a:extLst>
                <a:ext uri="{FF2B5EF4-FFF2-40B4-BE49-F238E27FC236}">
                  <a16:creationId xmlns:a16="http://schemas.microsoft.com/office/drawing/2014/main" id="{BE9ED0BD-1B02-41CC-9454-96BCFA2AF3B0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F16DACE0-679C-480B-98FF-5E111C0CADB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Convolutional neural network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239B799-5305-4A4F-920B-8472F9DF7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2621397"/>
            <a:ext cx="2520000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AB2259-FA7C-4AFD-9A5F-18F39FA5C8D0}"/>
              </a:ext>
            </a:extLst>
          </p:cNvPr>
          <p:cNvSpPr/>
          <p:nvPr/>
        </p:nvSpPr>
        <p:spPr>
          <a:xfrm>
            <a:off x="297180" y="2601355"/>
            <a:ext cx="447040" cy="447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8AC571B-C414-4256-87D7-DBDA5D488F63}"/>
              </a:ext>
            </a:extLst>
          </p:cNvPr>
          <p:cNvSpPr txBox="1"/>
          <p:nvPr/>
        </p:nvSpPr>
        <p:spPr>
          <a:xfrm>
            <a:off x="2987876" y="3547497"/>
            <a:ext cx="33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</a:t>
            </a:r>
            <a:endParaRPr lang="fr-F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9F48934-3AE7-4A22-BEB6-62FFA5067DD6}"/>
              </a:ext>
            </a:extLst>
          </p:cNvPr>
          <p:cNvSpPr txBox="1"/>
          <p:nvPr/>
        </p:nvSpPr>
        <p:spPr>
          <a:xfrm>
            <a:off x="3455562" y="4265414"/>
            <a:ext cx="8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3x3</a:t>
            </a:r>
            <a:r>
              <a:rPr lang="en-US" dirty="0"/>
              <a:t>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84844E8-4B1A-43DE-AC84-21B59DA3CE15}"/>
              </a:ext>
            </a:extLst>
          </p:cNvPr>
          <p:cNvSpPr txBox="1"/>
          <p:nvPr/>
        </p:nvSpPr>
        <p:spPr>
          <a:xfrm>
            <a:off x="4439920" y="3532108"/>
            <a:ext cx="15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3449476-1F33-4444-AD73-E3C05D733BA3}"/>
              </a:ext>
            </a:extLst>
          </p:cNvPr>
          <p:cNvCxnSpPr>
            <a:cxnSpLocks/>
          </p:cNvCxnSpPr>
          <p:nvPr/>
        </p:nvCxnSpPr>
        <p:spPr>
          <a:xfrm>
            <a:off x="4475480" y="3881397"/>
            <a:ext cx="1442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5AFBCBEA-41F6-4AD7-9A3B-E3811EB56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22" y="2601355"/>
            <a:ext cx="2520000" cy="252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062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4.44444E-6 L 0.23091 4.44444E-6 L 0.23091 0.08402 L -0.01961 0.09213 L -0.01961 0.16041 L 0.22952 0.16041 L 0.22952 0.24328 L -0.02031 0.24328 L -0.02031 0.30833 L 0.22952 0.30648 " pathEditMode="relative" rAng="0" ptsTypes="AAAAAAAA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99" y="1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7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089E20C-7DCB-4369-AA50-9A307CD0482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1" name="Forme libre 1">
              <a:extLst>
                <a:ext uri="{FF2B5EF4-FFF2-40B4-BE49-F238E27FC236}">
                  <a16:creationId xmlns:a16="http://schemas.microsoft.com/office/drawing/2014/main" id="{A5EB477E-6E7E-482D-B82D-D8CD4E3E6E57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01E4228-49EA-4129-A912-B1DA40E04FD2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Convolutional operation …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B5A0587F-FA2E-478D-982D-23771E78B404}"/>
              </a:ext>
            </a:extLst>
          </p:cNvPr>
          <p:cNvGrpSpPr/>
          <p:nvPr/>
        </p:nvGrpSpPr>
        <p:grpSpPr>
          <a:xfrm>
            <a:off x="8071257" y="3453984"/>
            <a:ext cx="1001623" cy="2800767"/>
            <a:chOff x="8142377" y="3555584"/>
            <a:chExt cx="1001623" cy="2800767"/>
          </a:xfrm>
        </p:grpSpPr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9DB69311-5D14-45AE-8771-48C1BD2980BB}"/>
                </a:ext>
              </a:extLst>
            </p:cNvPr>
            <p:cNvSpPr txBox="1"/>
            <p:nvPr/>
          </p:nvSpPr>
          <p:spPr>
            <a:xfrm>
              <a:off x="8142377" y="3555584"/>
              <a:ext cx="100162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2 x 1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+ 5 x 1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+ 3 x 1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+ 2 x 0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+ 3 x 0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+ 6 x 0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+ 2 x -1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+ 4 x -1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+ 5 x -1</a:t>
              </a:r>
            </a:p>
            <a:p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= -1</a:t>
              </a:r>
            </a:p>
          </p:txBody>
        </p: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8759B2A6-B03A-46D1-B059-CA82D1454695}"/>
                </a:ext>
              </a:extLst>
            </p:cNvPr>
            <p:cNvCxnSpPr>
              <a:cxnSpLocks/>
            </p:cNvCxnSpPr>
            <p:nvPr/>
          </p:nvCxnSpPr>
          <p:spPr>
            <a:xfrm>
              <a:off x="8194064" y="5860369"/>
              <a:ext cx="624816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687E7F4E-7648-4BAF-9201-FAEBDAF68771}"/>
              </a:ext>
            </a:extLst>
          </p:cNvPr>
          <p:cNvGrpSpPr/>
          <p:nvPr/>
        </p:nvGrpSpPr>
        <p:grpSpPr>
          <a:xfrm>
            <a:off x="83502" y="1018540"/>
            <a:ext cx="8016642" cy="5781130"/>
            <a:chOff x="83502" y="1018540"/>
            <a:chExt cx="8016642" cy="5781130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3B0B23D6-31D6-49AA-929B-15BB0285436E}"/>
                </a:ext>
              </a:extLst>
            </p:cNvPr>
            <p:cNvGrpSpPr/>
            <p:nvPr/>
          </p:nvGrpSpPr>
          <p:grpSpPr>
            <a:xfrm>
              <a:off x="83502" y="1018540"/>
              <a:ext cx="3233571" cy="3240000"/>
              <a:chOff x="83502" y="1018540"/>
              <a:chExt cx="3233571" cy="3240000"/>
            </a:xfrm>
            <a:scene3d>
              <a:camera prst="orthographicFront">
                <a:rot lat="1200000" lon="20400000" rev="0"/>
              </a:camera>
              <a:lightRig rig="threePt" dir="t"/>
            </a:scene3d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E1A5C899-3416-41C3-AA27-C4BDE3DEDBB0}"/>
                  </a:ext>
                </a:extLst>
              </p:cNvPr>
              <p:cNvGrpSpPr/>
              <p:nvPr/>
            </p:nvGrpSpPr>
            <p:grpSpPr>
              <a:xfrm>
                <a:off x="83502" y="1018540"/>
                <a:ext cx="3233571" cy="3240000"/>
                <a:chOff x="317182" y="1282700"/>
                <a:chExt cx="3233571" cy="3240000"/>
              </a:xfrm>
            </p:grpSpPr>
            <p:pic>
              <p:nvPicPr>
                <p:cNvPr id="16" name="Image 15">
                  <a:extLst>
                    <a:ext uri="{FF2B5EF4-FFF2-40B4-BE49-F238E27FC236}">
                      <a16:creationId xmlns:a16="http://schemas.microsoft.com/office/drawing/2014/main" id="{013C5FEA-2352-4BBC-AA9A-5AEB6B0F2B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182" y="1282700"/>
                  <a:ext cx="3233571" cy="3240000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22C3170-BFF4-4A11-AE5B-188AAAADCEFD}"/>
                    </a:ext>
                  </a:extLst>
                </p:cNvPr>
                <p:cNvSpPr/>
                <p:nvPr/>
              </p:nvSpPr>
              <p:spPr>
                <a:xfrm>
                  <a:off x="965200" y="1687310"/>
                  <a:ext cx="962576" cy="1209040"/>
                </a:xfrm>
                <a:prstGeom prst="rect">
                  <a:avLst/>
                </a:pr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54062BE-1704-42EC-BDAF-525959EF6504}"/>
                  </a:ext>
                </a:extLst>
              </p:cNvPr>
              <p:cNvSpPr/>
              <p:nvPr/>
            </p:nvSpPr>
            <p:spPr>
              <a:xfrm>
                <a:off x="1051640" y="1815353"/>
                <a:ext cx="324000" cy="409687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D76B7F82-0120-419E-A51E-BDDB2515F062}"/>
                </a:ext>
              </a:extLst>
            </p:cNvPr>
            <p:cNvCxnSpPr>
              <a:cxnSpLocks/>
            </p:cNvCxnSpPr>
            <p:nvPr/>
          </p:nvCxnSpPr>
          <p:spPr>
            <a:xfrm>
              <a:off x="1694096" y="1494270"/>
              <a:ext cx="3026820" cy="144653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5840CBA7-C238-4F15-8315-FE8070601A98}"/>
                </a:ext>
              </a:extLst>
            </p:cNvPr>
            <p:cNvCxnSpPr>
              <a:cxnSpLocks/>
            </p:cNvCxnSpPr>
            <p:nvPr/>
          </p:nvCxnSpPr>
          <p:spPr>
            <a:xfrm>
              <a:off x="800016" y="1626350"/>
              <a:ext cx="2741629" cy="144478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66BCEAC8-E959-466A-A076-968AEACFEE5B}"/>
                </a:ext>
              </a:extLst>
            </p:cNvPr>
            <p:cNvCxnSpPr>
              <a:cxnSpLocks/>
            </p:cNvCxnSpPr>
            <p:nvPr/>
          </p:nvCxnSpPr>
          <p:spPr>
            <a:xfrm>
              <a:off x="789856" y="2733040"/>
              <a:ext cx="2755110" cy="158486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5A6D12E7-5491-4EF8-8870-5256FA8939AB}"/>
                </a:ext>
              </a:extLst>
            </p:cNvPr>
            <p:cNvCxnSpPr>
              <a:cxnSpLocks/>
            </p:cNvCxnSpPr>
            <p:nvPr/>
          </p:nvCxnSpPr>
          <p:spPr>
            <a:xfrm>
              <a:off x="1694096" y="2632190"/>
              <a:ext cx="3026820" cy="153058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18E70025-4EFF-4DF5-94C2-3FA29EF61366}"/>
                </a:ext>
              </a:extLst>
            </p:cNvPr>
            <p:cNvGrpSpPr/>
            <p:nvPr/>
          </p:nvGrpSpPr>
          <p:grpSpPr>
            <a:xfrm>
              <a:off x="3509645" y="2993707"/>
              <a:ext cx="1211271" cy="1260000"/>
              <a:chOff x="3509645" y="3074987"/>
              <a:chExt cx="1211271" cy="1260000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0E1F5947-0066-4F88-A460-C2768B53B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645" y="3074987"/>
                <a:ext cx="1211271" cy="126000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  <a:scene3d>
                <a:camera prst="orthographicFront">
                  <a:rot lat="1200000" lon="20400000" rev="0"/>
                </a:camera>
                <a:lightRig rig="threePt" dir="t"/>
              </a:scene3d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2FD480-ADAE-4BF2-AFBC-351996C1139D}"/>
                  </a:ext>
                </a:extLst>
              </p:cNvPr>
              <p:cNvSpPr/>
              <p:nvPr/>
            </p:nvSpPr>
            <p:spPr>
              <a:xfrm>
                <a:off x="3926840" y="3510303"/>
                <a:ext cx="396000" cy="409687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  <a:scene3d>
                <a:camera prst="orthographicFront">
                  <a:rot lat="1200000" lon="204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E958C476-AC49-4689-BC2E-40729F587F75}"/>
                </a:ext>
              </a:extLst>
            </p:cNvPr>
            <p:cNvGrpSpPr/>
            <p:nvPr/>
          </p:nvGrpSpPr>
          <p:grpSpPr>
            <a:xfrm>
              <a:off x="5009204" y="3479800"/>
              <a:ext cx="3090940" cy="3078747"/>
              <a:chOff x="5253044" y="3235960"/>
              <a:chExt cx="3090940" cy="3078747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9AC00586-9008-4440-AA2D-8A7674A0EFDD}"/>
                  </a:ext>
                </a:extLst>
              </p:cNvPr>
              <p:cNvGrpSpPr/>
              <p:nvPr/>
            </p:nvGrpSpPr>
            <p:grpSpPr>
              <a:xfrm>
                <a:off x="5253044" y="3235960"/>
                <a:ext cx="3090940" cy="3078747"/>
                <a:chOff x="5253044" y="3235960"/>
                <a:chExt cx="3090940" cy="3078747"/>
              </a:xfrm>
              <a:scene3d>
                <a:camera prst="orthographicFront">
                  <a:rot lat="1200000" lon="20400000" rev="0"/>
                </a:camera>
                <a:lightRig rig="threePt" dir="t"/>
              </a:scene3d>
            </p:grpSpPr>
            <p:pic>
              <p:nvPicPr>
                <p:cNvPr id="39" name="Image 38">
                  <a:extLst>
                    <a:ext uri="{FF2B5EF4-FFF2-40B4-BE49-F238E27FC236}">
                      <a16:creationId xmlns:a16="http://schemas.microsoft.com/office/drawing/2014/main" id="{0F19BEA3-F88D-4C6F-9BA2-465065A98B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3044" y="3235960"/>
                  <a:ext cx="3090940" cy="3078747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</p:pic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856AC435-E50A-4A3F-8ADE-B817F61FC6DC}"/>
                    </a:ext>
                  </a:extLst>
                </p:cNvPr>
                <p:cNvSpPr txBox="1"/>
                <p:nvPr/>
              </p:nvSpPr>
              <p:spPr>
                <a:xfrm>
                  <a:off x="6141699" y="4012914"/>
                  <a:ext cx="4150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-1</a:t>
                  </a:r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6A1707-3300-41F4-81F7-64E7C9DE9019}"/>
                  </a:ext>
                </a:extLst>
              </p:cNvPr>
              <p:cNvSpPr/>
              <p:nvPr/>
            </p:nvSpPr>
            <p:spPr>
              <a:xfrm>
                <a:off x="6212465" y="4113030"/>
                <a:ext cx="324000" cy="36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  <a:scene3d>
                <a:camera prst="orthographicFront">
                  <a:rot lat="1200000" lon="204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67A0E0B6-E80A-4417-A8C8-C2E647CD3A60}"/>
                </a:ext>
              </a:extLst>
            </p:cNvPr>
            <p:cNvCxnSpPr>
              <a:cxnSpLocks/>
            </p:cNvCxnSpPr>
            <p:nvPr/>
          </p:nvCxnSpPr>
          <p:spPr>
            <a:xfrm>
              <a:off x="1375640" y="2219614"/>
              <a:ext cx="4522219" cy="226546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93E5E0-3B3C-43F6-BF9B-0926281A9AD9}"/>
                </a:ext>
              </a:extLst>
            </p:cNvPr>
            <p:cNvSpPr/>
            <p:nvPr/>
          </p:nvSpPr>
          <p:spPr>
            <a:xfrm>
              <a:off x="5652319" y="3971372"/>
              <a:ext cx="936000" cy="111600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  <a:scene3d>
              <a:camera prst="orthographicFront">
                <a:rot lat="1200000" lon="20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FAC66E89-D4D6-4EAC-9DA3-EA56AB6282BD}"/>
                </a:ext>
              </a:extLst>
            </p:cNvPr>
            <p:cNvSpPr txBox="1"/>
            <p:nvPr/>
          </p:nvSpPr>
          <p:spPr>
            <a:xfrm>
              <a:off x="960554" y="4160040"/>
              <a:ext cx="1390124" cy="369332"/>
            </a:xfrm>
            <a:prstGeom prst="rect">
              <a:avLst/>
            </a:prstGeom>
            <a:noFill/>
            <a:scene3d>
              <a:camera prst="orthographicFront">
                <a:rot lat="1200000" lon="2040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 image</a:t>
              </a:r>
            </a:p>
          </p:txBody>
        </p: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6E68D36F-E545-49F8-9DA1-6902A6A3297A}"/>
                </a:ext>
              </a:extLst>
            </p:cNvPr>
            <p:cNvSpPr txBox="1"/>
            <p:nvPr/>
          </p:nvSpPr>
          <p:spPr>
            <a:xfrm>
              <a:off x="3399298" y="4210751"/>
              <a:ext cx="1659429" cy="369332"/>
            </a:xfrm>
            <a:prstGeom prst="rect">
              <a:avLst/>
            </a:prstGeom>
            <a:noFill/>
            <a:scene3d>
              <a:camera prst="orthographicFront">
                <a:rot lat="1200000" lon="2040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Filter or kernel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20A69E78-A15C-4B06-BEBA-9293341E82A1}"/>
                </a:ext>
              </a:extLst>
            </p:cNvPr>
            <p:cNvSpPr txBox="1"/>
            <p:nvPr/>
          </p:nvSpPr>
          <p:spPr>
            <a:xfrm>
              <a:off x="5643859" y="6430338"/>
              <a:ext cx="2044149" cy="369332"/>
            </a:xfrm>
            <a:prstGeom prst="rect">
              <a:avLst/>
            </a:prstGeom>
            <a:noFill/>
            <a:scene3d>
              <a:camera prst="orthographicFront">
                <a:rot lat="1200000" lon="2040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Convoluted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903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8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089E20C-7DCB-4369-AA50-9A307CD0482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1" name="Forme libre 1">
              <a:extLst>
                <a:ext uri="{FF2B5EF4-FFF2-40B4-BE49-F238E27FC236}">
                  <a16:creationId xmlns:a16="http://schemas.microsoft.com/office/drawing/2014/main" id="{A5EB477E-6E7E-482D-B82D-D8CD4E3E6E57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01E4228-49EA-4129-A912-B1DA40E04FD2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Convolutional operation and single neuron operation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EA3700B1-3138-4C70-ABF8-8E992B4046C6}"/>
              </a:ext>
            </a:extLst>
          </p:cNvPr>
          <p:cNvGrpSpPr/>
          <p:nvPr/>
        </p:nvGrpSpPr>
        <p:grpSpPr>
          <a:xfrm>
            <a:off x="91440" y="961810"/>
            <a:ext cx="8984819" cy="5819549"/>
            <a:chOff x="152400" y="1032930"/>
            <a:chExt cx="8984819" cy="581954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F098A4-7D1F-4C99-A96D-752F294F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532479"/>
              <a:ext cx="5653925" cy="4320000"/>
            </a:xfrm>
            <a:prstGeom prst="rect">
              <a:avLst/>
            </a:prstGeom>
          </p:spPr>
        </p:pic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76D6332-244F-45C1-A850-CADF1F2CB61C}"/>
                </a:ext>
              </a:extLst>
            </p:cNvPr>
            <p:cNvSpPr/>
            <p:nvPr/>
          </p:nvSpPr>
          <p:spPr>
            <a:xfrm>
              <a:off x="2246965" y="2554020"/>
              <a:ext cx="223520" cy="223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necteur : en arc 22">
              <a:extLst>
                <a:ext uri="{FF2B5EF4-FFF2-40B4-BE49-F238E27FC236}">
                  <a16:creationId xmlns:a16="http://schemas.microsoft.com/office/drawing/2014/main" id="{EF008A12-5B36-4917-9FD2-6D13698D4DDA}"/>
                </a:ext>
              </a:extLst>
            </p:cNvPr>
            <p:cNvCxnSpPr>
              <a:cxnSpLocks/>
              <a:stCxn id="20" idx="0"/>
              <a:endCxn id="19" idx="1"/>
            </p:cNvCxnSpPr>
            <p:nvPr/>
          </p:nvCxnSpPr>
          <p:spPr>
            <a:xfrm rot="5400000" flipH="1" flipV="1">
              <a:off x="3400897" y="908758"/>
              <a:ext cx="603090" cy="2687435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23F8ED92-FB2C-4DBE-9F5C-1849FCAD3BAF}"/>
                </a:ext>
              </a:extLst>
            </p:cNvPr>
            <p:cNvGrpSpPr/>
            <p:nvPr/>
          </p:nvGrpSpPr>
          <p:grpSpPr>
            <a:xfrm>
              <a:off x="5046160" y="1032930"/>
              <a:ext cx="4091059" cy="1836000"/>
              <a:chOff x="5046160" y="1032930"/>
              <a:chExt cx="4091059" cy="1836000"/>
            </a:xfrm>
          </p:grpSpPr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777AE758-98C3-4AD2-8F49-C27DE67EA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5047" y="1032930"/>
                <a:ext cx="4082172" cy="1836000"/>
              </a:xfrm>
              <a:prstGeom prst="rect">
                <a:avLst/>
              </a:prstGeom>
            </p:spPr>
          </p:pic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79A55E4D-14D2-41AE-8B79-942E2EE44D54}"/>
                  </a:ext>
                </a:extLst>
              </p:cNvPr>
              <p:cNvSpPr/>
              <p:nvPr/>
            </p:nvSpPr>
            <p:spPr>
              <a:xfrm>
                <a:off x="5046160" y="1032930"/>
                <a:ext cx="419920" cy="1836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23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6F1C002B-82BD-4495-B39F-212990435777}"/>
                  </a:ext>
                </a:extLst>
              </p:cNvPr>
              <p:cNvSpPr/>
              <p:nvPr/>
            </p:nvSpPr>
            <p:spPr>
              <a:xfrm>
                <a:off x="5619899" y="1261025"/>
                <a:ext cx="419920" cy="137981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23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10299CB-2F4C-4195-94A4-B3D92BE15DED}"/>
                </a:ext>
              </a:extLst>
            </p:cNvPr>
            <p:cNvSpPr/>
            <p:nvPr/>
          </p:nvSpPr>
          <p:spPr>
            <a:xfrm>
              <a:off x="3261360" y="3982720"/>
              <a:ext cx="162560" cy="1625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necteur : en arc 57">
              <a:extLst>
                <a:ext uri="{FF2B5EF4-FFF2-40B4-BE49-F238E27FC236}">
                  <a16:creationId xmlns:a16="http://schemas.microsoft.com/office/drawing/2014/main" id="{D8FC98E8-8CE5-4407-9326-6CDC0CFDBB0E}"/>
                </a:ext>
              </a:extLst>
            </p:cNvPr>
            <p:cNvCxnSpPr>
              <a:cxnSpLocks/>
              <a:stCxn id="26" idx="7"/>
              <a:endCxn id="60" idx="2"/>
            </p:cNvCxnSpPr>
            <p:nvPr/>
          </p:nvCxnSpPr>
          <p:spPr>
            <a:xfrm rot="5400000" flipH="1" flipV="1">
              <a:off x="3932141" y="2108809"/>
              <a:ext cx="1365690" cy="2429745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95533B72-311E-4EEB-94B2-67254AA50C0A}"/>
              </a:ext>
            </a:extLst>
          </p:cNvPr>
          <p:cNvSpPr txBox="1"/>
          <p:nvPr/>
        </p:nvSpPr>
        <p:spPr>
          <a:xfrm>
            <a:off x="6151579" y="2767875"/>
            <a:ext cx="2790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a convolution neural network, each set of weights associated to a neuron is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equivalent to a filter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984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4E54187-015B-422C-8A50-25635E841E50}"/>
              </a:ext>
            </a:extLst>
          </p:cNvPr>
          <p:cNvSpPr txBox="1"/>
          <p:nvPr/>
        </p:nvSpPr>
        <p:spPr>
          <a:xfrm>
            <a:off x="4367183" y="3553128"/>
            <a:ext cx="151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9</a:t>
            </a:fld>
            <a:endParaRPr lang="fr-FR"/>
          </a:p>
        </p:txBody>
      </p: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6EDEDCEF-9B75-4FA0-BD8C-7ED38D7F7109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80" name="Forme libre 1">
              <a:extLst>
                <a:ext uri="{FF2B5EF4-FFF2-40B4-BE49-F238E27FC236}">
                  <a16:creationId xmlns:a16="http://schemas.microsoft.com/office/drawing/2014/main" id="{BE9ED0BD-1B02-41CC-9454-96BCFA2AF3B0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F16DACE0-679C-480B-98FF-5E111C0CADB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Convolutional neural network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239B799-5305-4A4F-920B-8472F9DF7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2621397"/>
            <a:ext cx="2520000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AB2259-FA7C-4AFD-9A5F-18F39FA5C8D0}"/>
              </a:ext>
            </a:extLst>
          </p:cNvPr>
          <p:cNvSpPr/>
          <p:nvPr/>
        </p:nvSpPr>
        <p:spPr>
          <a:xfrm>
            <a:off x="297180" y="2601355"/>
            <a:ext cx="447040" cy="447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1134F79-6849-4A96-9AE9-D5552F03FE03}"/>
              </a:ext>
            </a:extLst>
          </p:cNvPr>
          <p:cNvCxnSpPr>
            <a:cxnSpLocks/>
          </p:cNvCxnSpPr>
          <p:nvPr/>
        </p:nvCxnSpPr>
        <p:spPr>
          <a:xfrm>
            <a:off x="4402743" y="3881397"/>
            <a:ext cx="1442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62148CE3-776D-4126-A148-4EC1B3DE1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29" y="3098888"/>
            <a:ext cx="720000" cy="6896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8AC571B-C414-4256-87D7-DBDA5D488F63}"/>
              </a:ext>
            </a:extLst>
          </p:cNvPr>
          <p:cNvSpPr txBox="1"/>
          <p:nvPr/>
        </p:nvSpPr>
        <p:spPr>
          <a:xfrm>
            <a:off x="2987876" y="3547497"/>
            <a:ext cx="33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</a:t>
            </a:r>
            <a:endParaRPr lang="fr-F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003CDB77-FDEC-431B-90BE-C582D317F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29" y="2250845"/>
            <a:ext cx="720000" cy="663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9ECF74A-F549-4BB6-A4B2-F9F907CE876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37430" y="4820727"/>
            <a:ext cx="720000" cy="7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8A4E610-9F45-452A-9E31-2F2420012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29" y="1346698"/>
            <a:ext cx="720000" cy="7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6185B65-AD5A-43CE-B8F6-B8C85185A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37430" y="3972684"/>
            <a:ext cx="720000" cy="6638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E1D4FF26-27B9-4965-BB97-DFDD8CDC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37429" y="5724873"/>
            <a:ext cx="720000" cy="7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54A782C-440F-4B7B-940E-39D974919AE8}"/>
              </a:ext>
            </a:extLst>
          </p:cNvPr>
          <p:cNvSpPr txBox="1"/>
          <p:nvPr/>
        </p:nvSpPr>
        <p:spPr>
          <a:xfrm>
            <a:off x="5845463" y="1168089"/>
            <a:ext cx="3252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filters will help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highlights specific &amp; useful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the image (edge orientation, poles, texture, etc.)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ACCF766-C169-4D28-A1E3-20BAB2040701}"/>
                  </a:ext>
                </a:extLst>
              </p:cNvPr>
              <p:cNvSpPr/>
              <p:nvPr/>
            </p:nvSpPr>
            <p:spPr>
              <a:xfrm>
                <a:off x="4206629" y="1480611"/>
                <a:ext cx="10823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ACCF766-C169-4D28-A1E3-20BAB2040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629" y="1480611"/>
                <a:ext cx="108234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824969-DBC6-4CB5-A374-AAA8F154F4C5}"/>
                  </a:ext>
                </a:extLst>
              </p:cNvPr>
              <p:cNvSpPr/>
              <p:nvPr/>
            </p:nvSpPr>
            <p:spPr>
              <a:xfrm>
                <a:off x="4206629" y="2334036"/>
                <a:ext cx="10872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8824969-DBC6-4CB5-A374-AAA8F154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629" y="2334036"/>
                <a:ext cx="108728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DFE688-1E1B-4946-81D8-5DA517D5B40C}"/>
                  </a:ext>
                </a:extLst>
              </p:cNvPr>
              <p:cNvSpPr/>
              <p:nvPr/>
            </p:nvSpPr>
            <p:spPr>
              <a:xfrm>
                <a:off x="4206629" y="5900207"/>
                <a:ext cx="1101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DFE688-1E1B-4946-81D8-5DA517D5B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629" y="5900207"/>
                <a:ext cx="110139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ZoneTexte 40">
            <a:extLst>
              <a:ext uri="{FF2B5EF4-FFF2-40B4-BE49-F238E27FC236}">
                <a16:creationId xmlns:a16="http://schemas.microsoft.com/office/drawing/2014/main" id="{16F1DEEA-D06D-4881-AD03-7E8DF5B29086}"/>
              </a:ext>
            </a:extLst>
          </p:cNvPr>
          <p:cNvSpPr txBox="1"/>
          <p:nvPr/>
        </p:nvSpPr>
        <p:spPr>
          <a:xfrm>
            <a:off x="6387463" y="5489856"/>
            <a:ext cx="251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Features map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B45EAB95-4E58-48CB-B72C-317B356B74C0}"/>
              </a:ext>
            </a:extLst>
          </p:cNvPr>
          <p:cNvGrpSpPr/>
          <p:nvPr/>
        </p:nvGrpSpPr>
        <p:grpSpPr>
          <a:xfrm>
            <a:off x="5891979" y="2307291"/>
            <a:ext cx="3171570" cy="3192956"/>
            <a:chOff x="5819242" y="2296900"/>
            <a:chExt cx="3171570" cy="3192956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E94271B6-AE4E-4D39-9982-719E3A61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242" y="2296900"/>
              <a:ext cx="2520000" cy="252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94B80D6-B90D-4FE8-85C4-C9EFA31D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837" y="2409059"/>
              <a:ext cx="2520000" cy="252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66C2A64B-F903-41DB-BE69-99B67AB83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432" y="2521218"/>
              <a:ext cx="2520000" cy="252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F0371DA1-C69D-410E-9BAE-C096E43E2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027" y="2633377"/>
              <a:ext cx="2520000" cy="252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F4C6B880-F48C-4E84-B59D-D283F45B0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622" y="2745536"/>
              <a:ext cx="2520000" cy="252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ECE81D1C-4844-4EE7-9E60-E9F64A5D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217" y="2857695"/>
              <a:ext cx="2520000" cy="252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8BA18E62-85CE-4813-975C-A748ED8C2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0812" y="2969856"/>
              <a:ext cx="2520000" cy="25200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532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4.44444E-6 L 0.23091 4.44444E-6 L 0.23091 0.08402 L -0.01961 0.09213 L -0.01961 0.16041 L 0.22952 0.16041 L 0.22952 0.24328 L -0.02031 0.24328 L -0.02031 0.30833 L 0.22952 0.30648 " pathEditMode="relative" rAng="0" ptsTypes="AAAAAAAA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99" y="1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1459</TotalTime>
  <Words>2248</Words>
  <Application>Microsoft Office PowerPoint</Application>
  <PresentationFormat>Affichage à l'écran (4:3)</PresentationFormat>
  <Paragraphs>632</Paragraphs>
  <Slides>54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4" baseType="lpstr">
      <vt:lpstr>Arial</vt:lpstr>
      <vt:lpstr>Arial</vt:lpstr>
      <vt:lpstr>Calibri</vt:lpstr>
      <vt:lpstr>Calibri Light</vt:lpstr>
      <vt:lpstr>Cambria Math</vt:lpstr>
      <vt:lpstr>Courier New</vt:lpstr>
      <vt:lpstr>Liberation Sans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JB</dc:creator>
  <cp:lastModifiedBy>JB</cp:lastModifiedBy>
  <cp:revision>162</cp:revision>
  <dcterms:created xsi:type="dcterms:W3CDTF">2019-05-21T05:50:54Z</dcterms:created>
  <dcterms:modified xsi:type="dcterms:W3CDTF">2019-05-24T16:33:08Z</dcterms:modified>
</cp:coreProperties>
</file>